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1" r:id="rId2"/>
  </p:sldMasterIdLst>
  <p:notesMasterIdLst>
    <p:notesMasterId r:id="rId3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82" r:id="rId26"/>
    <p:sldId id="279" r:id="rId27"/>
    <p:sldId id="280" r:id="rId28"/>
    <p:sldId id="281" r:id="rId29"/>
  </p:sldIdLst>
  <p:sldSz cx="9144000" cy="5143500" type="screen16x9"/>
  <p:notesSz cx="6858000" cy="9144000"/>
  <p:embeddedFontLst>
    <p:embeddedFont>
      <p:font typeface="Helvetica Neue" panose="020B0604020202020204" charset="0"/>
      <p:regular r:id="rId31"/>
      <p:bold r:id="rId32"/>
      <p:italic r:id="rId33"/>
      <p:boldItalic r:id="rId34"/>
    </p:embeddedFont>
    <p:embeddedFont>
      <p:font typeface="Oswald" panose="00000500000000000000" pitchFamily="2"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7" roundtripDataSignature="AMtx7miSMr96M/zoOeo1KLhU2rH//fXWf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font" Target="fonts/font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 name="Google Shape;12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cfc547cd1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9" name="Google Shape;189;g2cfc547cd1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cfc547cd18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8" name="Google Shape;198;g2cfc547cd18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cfc547cd18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9" name="Google Shape;209;g2cfc547cd18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cfc547cd18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9" name="Google Shape;219;g2cfc547cd18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cfc547cd1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7" name="Google Shape;227;g2cfc547cd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cf96adc7d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7" name="Google Shape;237;g2cf96adc7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cf96adc7d5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8" name="Google Shape;248;g2cf96adc7d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cf96adc7d5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9" name="Google Shape;259;g2cf96adc7d5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cf96adc7d5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3" name="Google Shape;273;g2cf96adc7d5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cfcbaa6679_1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2" name="Google Shape;282;g2cfcbaa6679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cf96adc7d5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1" name="Google Shape;291;g2cf96adc7d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cf96adc7d5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2" name="Google Shape;302;g2cf96adc7d5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cf96adc7d5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3" name="Google Shape;313;g2cf96adc7d5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cf96adc7d5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4" name="Google Shape;324;g2cf96adc7d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cf96adc7d5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4" name="Google Shape;324;g2cf96adc7d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122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cfc547cd1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1" name="Google Shape;331;g2cfc547cd1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cfc547cd1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8" name="Google Shape;338;g2cfc547cd1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5" name="Google Shape;34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 name="Google Shape;13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ce5fa006db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5" name="Google Shape;145;g2ce5fa006db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cfcbaa6679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2" name="Google Shape;152;g2cfcbaa667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 name="Google Shape;1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e5fa006db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g2ce5fa006d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cf96adc7d5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g2cf96adc7d5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_1">
    <p:spTree>
      <p:nvGrpSpPr>
        <p:cNvPr id="1" name="Shape 9"/>
        <p:cNvGrpSpPr/>
        <p:nvPr/>
      </p:nvGrpSpPr>
      <p:grpSpPr>
        <a:xfrm>
          <a:off x="0" y="0"/>
          <a:ext cx="0" cy="0"/>
          <a:chOff x="0" y="0"/>
          <a:chExt cx="0" cy="0"/>
        </a:xfrm>
      </p:grpSpPr>
      <p:sp>
        <p:nvSpPr>
          <p:cNvPr id="10" name="Google Shape;10;p29"/>
          <p:cNvSpPr txBox="1">
            <a:spLocks noGrp="1"/>
          </p:cNvSpPr>
          <p:nvPr>
            <p:ph type="body" idx="1"/>
          </p:nvPr>
        </p:nvSpPr>
        <p:spPr>
          <a:xfrm>
            <a:off x="450503" y="4447448"/>
            <a:ext cx="8239200" cy="238800"/>
          </a:xfrm>
          <a:prstGeom prst="rect">
            <a:avLst/>
          </a:prstGeom>
          <a:noFill/>
          <a:ln>
            <a:noFill/>
          </a:ln>
        </p:spPr>
        <p:txBody>
          <a:bodyPr spcFirstLastPara="1" wrap="square" lIns="17150" tIns="17150" rIns="17150" bIns="17150" anchor="t" anchorCtr="0">
            <a:normAutofit/>
          </a:bodyPr>
          <a:lstStyle>
            <a:lvl1pPr marL="457200" lvl="0" indent="-228600" algn="l">
              <a:lnSpc>
                <a:spcPct val="100000"/>
              </a:lnSpc>
              <a:spcBef>
                <a:spcPts val="0"/>
              </a:spcBef>
              <a:spcAft>
                <a:spcPts val="0"/>
              </a:spcAft>
              <a:buClr>
                <a:srgbClr val="000000"/>
              </a:buClr>
              <a:buSzPts val="1400"/>
              <a:buFont typeface="Helvetica Neue"/>
              <a:buNone/>
              <a:defRPr sz="1400" b="1"/>
            </a:lvl1pPr>
            <a:lvl2pPr marL="914400" lvl="1" indent="-279400" algn="l">
              <a:lnSpc>
                <a:spcPct val="90000"/>
              </a:lnSpc>
              <a:spcBef>
                <a:spcPts val="1700"/>
              </a:spcBef>
              <a:spcAft>
                <a:spcPts val="0"/>
              </a:spcAft>
              <a:buClr>
                <a:srgbClr val="000000"/>
              </a:buClr>
              <a:buSzPts val="800"/>
              <a:buChar char="•"/>
              <a:defRPr/>
            </a:lvl2pPr>
            <a:lvl3pPr marL="1371600" lvl="2" indent="-279400" algn="l">
              <a:lnSpc>
                <a:spcPct val="90000"/>
              </a:lnSpc>
              <a:spcBef>
                <a:spcPts val="1700"/>
              </a:spcBef>
              <a:spcAft>
                <a:spcPts val="0"/>
              </a:spcAft>
              <a:buClr>
                <a:srgbClr val="000000"/>
              </a:buClr>
              <a:buSzPts val="800"/>
              <a:buChar char="•"/>
              <a:defRPr/>
            </a:lvl3pPr>
            <a:lvl4pPr marL="1828800" lvl="3" indent="-279400" algn="l">
              <a:lnSpc>
                <a:spcPct val="90000"/>
              </a:lnSpc>
              <a:spcBef>
                <a:spcPts val="1700"/>
              </a:spcBef>
              <a:spcAft>
                <a:spcPts val="0"/>
              </a:spcAft>
              <a:buClr>
                <a:srgbClr val="000000"/>
              </a:buClr>
              <a:buSzPts val="800"/>
              <a:buChar char="•"/>
              <a:defRPr/>
            </a:lvl4pPr>
            <a:lvl5pPr marL="2286000" lvl="4" indent="-279400" algn="l">
              <a:lnSpc>
                <a:spcPct val="90000"/>
              </a:lnSpc>
              <a:spcBef>
                <a:spcPts val="1700"/>
              </a:spcBef>
              <a:spcAft>
                <a:spcPts val="0"/>
              </a:spcAft>
              <a:buClr>
                <a:srgbClr val="000000"/>
              </a:buClr>
              <a:buSzPts val="800"/>
              <a:buChar char="•"/>
              <a:defRPr/>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11" name="Google Shape;11;p29"/>
          <p:cNvSpPr txBox="1">
            <a:spLocks noGrp="1"/>
          </p:cNvSpPr>
          <p:nvPr>
            <p:ph type="title"/>
          </p:nvPr>
        </p:nvSpPr>
        <p:spPr>
          <a:xfrm>
            <a:off x="452436" y="965622"/>
            <a:ext cx="8239200" cy="1743000"/>
          </a:xfrm>
          <a:prstGeom prst="rect">
            <a:avLst/>
          </a:prstGeom>
          <a:noFill/>
          <a:ln>
            <a:noFill/>
          </a:ln>
        </p:spPr>
        <p:txBody>
          <a:bodyPr spcFirstLastPara="1" wrap="square" lIns="19050" tIns="19050" rIns="19050" bIns="19050" anchor="b" anchorCtr="0">
            <a:normAutofit/>
          </a:bodyPr>
          <a:lstStyle>
            <a:lvl1pPr lvl="0" algn="l">
              <a:lnSpc>
                <a:spcPct val="80000"/>
              </a:lnSpc>
              <a:spcBef>
                <a:spcPts val="0"/>
              </a:spcBef>
              <a:spcAft>
                <a:spcPts val="0"/>
              </a:spcAft>
              <a:buClr>
                <a:srgbClr val="000000"/>
              </a:buClr>
              <a:buSzPts val="4400"/>
              <a:buFont typeface="Helvetica Neue"/>
              <a:buNone/>
              <a:defRPr sz="4400"/>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a:endParaRPr/>
          </a:p>
        </p:txBody>
      </p:sp>
      <p:sp>
        <p:nvSpPr>
          <p:cNvPr id="12" name="Google Shape;12;p29"/>
          <p:cNvSpPr txBox="1">
            <a:spLocks noGrp="1"/>
          </p:cNvSpPr>
          <p:nvPr>
            <p:ph type="body" idx="2"/>
          </p:nvPr>
        </p:nvSpPr>
        <p:spPr>
          <a:xfrm>
            <a:off x="450503" y="2708696"/>
            <a:ext cx="8239200" cy="714300"/>
          </a:xfrm>
          <a:prstGeom prst="rect">
            <a:avLst/>
          </a:prstGeom>
          <a:noFill/>
          <a:ln>
            <a:noFill/>
          </a:ln>
        </p:spPr>
        <p:txBody>
          <a:bodyPr spcFirstLastPara="1" wrap="square" lIns="19050" tIns="19050" rIns="19050" bIns="19050" anchor="t" anchorCtr="0">
            <a:normAutofit/>
          </a:bodyPr>
          <a:lstStyle>
            <a:lvl1pPr marL="457200" lvl="0" indent="-228600" algn="l">
              <a:lnSpc>
                <a:spcPct val="100000"/>
              </a:lnSpc>
              <a:spcBef>
                <a:spcPts val="0"/>
              </a:spcBef>
              <a:spcAft>
                <a:spcPts val="0"/>
              </a:spcAft>
              <a:buClr>
                <a:srgbClr val="000000"/>
              </a:buClr>
              <a:buSzPts val="2100"/>
              <a:buFont typeface="Helvetica Neue"/>
              <a:buNone/>
              <a:defRPr sz="2100" b="1"/>
            </a:lvl1pPr>
            <a:lvl2pPr marL="914400" lvl="1" indent="-228600" algn="l">
              <a:lnSpc>
                <a:spcPct val="100000"/>
              </a:lnSpc>
              <a:spcBef>
                <a:spcPts val="0"/>
              </a:spcBef>
              <a:spcAft>
                <a:spcPts val="0"/>
              </a:spcAft>
              <a:buClr>
                <a:srgbClr val="000000"/>
              </a:buClr>
              <a:buSzPts val="2100"/>
              <a:buFont typeface="Helvetica Neue"/>
              <a:buNone/>
              <a:defRPr sz="2100" b="1"/>
            </a:lvl2pPr>
            <a:lvl3pPr marL="1371600" lvl="2" indent="-228600" algn="l">
              <a:lnSpc>
                <a:spcPct val="100000"/>
              </a:lnSpc>
              <a:spcBef>
                <a:spcPts val="0"/>
              </a:spcBef>
              <a:spcAft>
                <a:spcPts val="0"/>
              </a:spcAft>
              <a:buClr>
                <a:srgbClr val="000000"/>
              </a:buClr>
              <a:buSzPts val="2100"/>
              <a:buFont typeface="Helvetica Neue"/>
              <a:buNone/>
              <a:defRPr sz="2100" b="1"/>
            </a:lvl3pPr>
            <a:lvl4pPr marL="1828800" lvl="3" indent="-228600" algn="l">
              <a:lnSpc>
                <a:spcPct val="100000"/>
              </a:lnSpc>
              <a:spcBef>
                <a:spcPts val="0"/>
              </a:spcBef>
              <a:spcAft>
                <a:spcPts val="0"/>
              </a:spcAft>
              <a:buClr>
                <a:srgbClr val="000000"/>
              </a:buClr>
              <a:buSzPts val="2100"/>
              <a:buFont typeface="Helvetica Neue"/>
              <a:buNone/>
              <a:defRPr sz="2100" b="1"/>
            </a:lvl4pPr>
            <a:lvl5pPr marL="2286000" lvl="4" indent="-228600" algn="l">
              <a:lnSpc>
                <a:spcPct val="100000"/>
              </a:lnSpc>
              <a:spcBef>
                <a:spcPts val="0"/>
              </a:spcBef>
              <a:spcAft>
                <a:spcPts val="0"/>
              </a:spcAft>
              <a:buClr>
                <a:srgbClr val="000000"/>
              </a:buClr>
              <a:buSzPts val="2100"/>
              <a:buFont typeface="Helvetica Neue"/>
              <a:buNone/>
              <a:defRPr sz="2100" b="1"/>
            </a:lvl5pPr>
            <a:lvl6pPr marL="2743200" lvl="5" indent="-279400" algn="l">
              <a:lnSpc>
                <a:spcPct val="90000"/>
              </a:lnSpc>
              <a:spcBef>
                <a:spcPts val="1700"/>
              </a:spcBef>
              <a:spcAft>
                <a:spcPts val="0"/>
              </a:spcAft>
              <a:buClr>
                <a:srgbClr val="000000"/>
              </a:buClr>
              <a:buSzPts val="800"/>
              <a:buChar char="•"/>
              <a:defRPr/>
            </a:lvl6pPr>
            <a:lvl7pPr marL="3200400" lvl="6" indent="-279400" algn="l">
              <a:lnSpc>
                <a:spcPct val="90000"/>
              </a:lnSpc>
              <a:spcBef>
                <a:spcPts val="1700"/>
              </a:spcBef>
              <a:spcAft>
                <a:spcPts val="0"/>
              </a:spcAft>
              <a:buClr>
                <a:srgbClr val="000000"/>
              </a:buClr>
              <a:buSzPts val="800"/>
              <a:buChar char="•"/>
              <a:defRPr/>
            </a:lvl7pPr>
            <a:lvl8pPr marL="3657600" lvl="7" indent="-279400" algn="l">
              <a:lnSpc>
                <a:spcPct val="90000"/>
              </a:lnSpc>
              <a:spcBef>
                <a:spcPts val="1700"/>
              </a:spcBef>
              <a:spcAft>
                <a:spcPts val="0"/>
              </a:spcAft>
              <a:buClr>
                <a:srgbClr val="000000"/>
              </a:buClr>
              <a:buSzPts val="800"/>
              <a:buChar char="•"/>
              <a:defRPr/>
            </a:lvl8pPr>
            <a:lvl9pPr marL="4114800" lvl="8" indent="-279400" algn="l">
              <a:lnSpc>
                <a:spcPct val="90000"/>
              </a:lnSpc>
              <a:spcBef>
                <a:spcPts val="1700"/>
              </a:spcBef>
              <a:spcAft>
                <a:spcPts val="0"/>
              </a:spcAft>
              <a:buClr>
                <a:srgbClr val="000000"/>
              </a:buClr>
              <a:buSzPts val="800"/>
              <a:buChar char="•"/>
              <a:defRPr/>
            </a:lvl9pPr>
          </a:lstStyle>
          <a:p>
            <a:endParaRPr/>
          </a:p>
        </p:txBody>
      </p:sp>
      <p:sp>
        <p:nvSpPr>
          <p:cNvPr id="13" name="Google Shape;13;p29"/>
          <p:cNvSpPr txBox="1">
            <a:spLocks noGrp="1"/>
          </p:cNvSpPr>
          <p:nvPr>
            <p:ph type="sldNum" idx="12"/>
          </p:nvPr>
        </p:nvSpPr>
        <p:spPr>
          <a:xfrm>
            <a:off x="4500562" y="4905375"/>
            <a:ext cx="138300" cy="146100"/>
          </a:xfrm>
          <a:prstGeom prst="rect">
            <a:avLst/>
          </a:prstGeom>
          <a:noFill/>
          <a:ln>
            <a:noFill/>
          </a:ln>
        </p:spPr>
        <p:txBody>
          <a:bodyPr spcFirstLastPara="1" wrap="square" lIns="19050" tIns="19050" rIns="19050" bIns="19050" anchor="b" anchorCtr="0">
            <a:spAutoFit/>
          </a:bodyPr>
          <a:lstStyle>
            <a:lvl1pPr marL="0" marR="0" lvl="0"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4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4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8" name="Google Shape;48;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2">
  <p:cSld name="TITLE_AND_BODY_2">
    <p:spTree>
      <p:nvGrpSpPr>
        <p:cNvPr id="1" name="Shape 51"/>
        <p:cNvGrpSpPr/>
        <p:nvPr/>
      </p:nvGrpSpPr>
      <p:grpSpPr>
        <a:xfrm>
          <a:off x="0" y="0"/>
          <a:ext cx="0" cy="0"/>
          <a:chOff x="0" y="0"/>
          <a:chExt cx="0" cy="0"/>
        </a:xfrm>
      </p:grpSpPr>
      <p:sp>
        <p:nvSpPr>
          <p:cNvPr id="52" name="Google Shape;52;p44"/>
          <p:cNvSpPr txBox="1">
            <a:spLocks noGrp="1"/>
          </p:cNvSpPr>
          <p:nvPr>
            <p:ph type="sldNum" idx="12"/>
          </p:nvPr>
        </p:nvSpPr>
        <p:spPr>
          <a:xfrm>
            <a:off x="4500562" y="4905375"/>
            <a:ext cx="138300" cy="146100"/>
          </a:xfrm>
          <a:prstGeom prst="rect">
            <a:avLst/>
          </a:prstGeom>
          <a:noFill/>
          <a:ln>
            <a:noFill/>
          </a:ln>
        </p:spPr>
        <p:txBody>
          <a:bodyPr spcFirstLastPara="1" wrap="square" lIns="19050" tIns="19050" rIns="19050" bIns="19050" anchor="b" anchorCtr="0">
            <a:spAutoFit/>
          </a:bodyPr>
          <a:lstStyle>
            <a:lvl1pPr marL="0" marR="0" lvl="0"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700"/>
              <a:buFont typeface="Helvetica Neue"/>
              <a:buNone/>
              <a:defRPr sz="7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3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1" name="Google Shape;61;p3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2" name="Google Shape;62;p3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3"/>
        <p:cNvGrpSpPr/>
        <p:nvPr/>
      </p:nvGrpSpPr>
      <p:grpSpPr>
        <a:xfrm>
          <a:off x="0" y="0"/>
          <a:ext cx="0" cy="0"/>
          <a:chOff x="0" y="0"/>
          <a:chExt cx="0" cy="0"/>
        </a:xfrm>
      </p:grpSpPr>
      <p:sp>
        <p:nvSpPr>
          <p:cNvPr id="64" name="Google Shape;64;p45"/>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5" name="Google Shape;65;p45"/>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66" name="Google Shape;66;p4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 name="Google Shape;67;p4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8" name="Google Shape;68;p4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9"/>
        <p:cNvGrpSpPr/>
        <p:nvPr/>
      </p:nvGrpSpPr>
      <p:grpSpPr>
        <a:xfrm>
          <a:off x="0" y="0"/>
          <a:ext cx="0" cy="0"/>
          <a:chOff x="0" y="0"/>
          <a:chExt cx="0" cy="0"/>
        </a:xfrm>
      </p:grpSpPr>
      <p:sp>
        <p:nvSpPr>
          <p:cNvPr id="70" name="Google Shape;70;p4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1" name="Google Shape;71;p46"/>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2" name="Google Shape;72;p4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3" name="Google Shape;73;p4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4" name="Google Shape;74;p4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5"/>
        <p:cNvGrpSpPr/>
        <p:nvPr/>
      </p:nvGrpSpPr>
      <p:grpSpPr>
        <a:xfrm>
          <a:off x="0" y="0"/>
          <a:ext cx="0" cy="0"/>
          <a:chOff x="0" y="0"/>
          <a:chExt cx="0" cy="0"/>
        </a:xfrm>
      </p:grpSpPr>
      <p:sp>
        <p:nvSpPr>
          <p:cNvPr id="76" name="Google Shape;76;p4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7" name="Google Shape;77;p47"/>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47"/>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9" name="Google Shape;79;p4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0" name="Google Shape;80;p4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1" name="Google Shape;81;p4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2"/>
        <p:cNvGrpSpPr/>
        <p:nvPr/>
      </p:nvGrpSpPr>
      <p:grpSpPr>
        <a:xfrm>
          <a:off x="0" y="0"/>
          <a:ext cx="0" cy="0"/>
          <a:chOff x="0" y="0"/>
          <a:chExt cx="0" cy="0"/>
        </a:xfrm>
      </p:grpSpPr>
      <p:sp>
        <p:nvSpPr>
          <p:cNvPr id="83" name="Google Shape;83;p48"/>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 name="Google Shape;84;p48"/>
          <p:cNvSpPr txBox="1">
            <a:spLocks noGrp="1"/>
          </p:cNvSpPr>
          <p:nvPr>
            <p:ph type="body" idx="1"/>
          </p:nvPr>
        </p:nvSpPr>
        <p:spPr>
          <a:xfrm>
            <a:off x="629841" y="1260872"/>
            <a:ext cx="38685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5" name="Google Shape;85;p48"/>
          <p:cNvSpPr txBox="1">
            <a:spLocks noGrp="1"/>
          </p:cNvSpPr>
          <p:nvPr>
            <p:ph type="body" idx="2"/>
          </p:nvPr>
        </p:nvSpPr>
        <p:spPr>
          <a:xfrm>
            <a:off x="629841" y="1878806"/>
            <a:ext cx="3868500" cy="27636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6" name="Google Shape;86;p48"/>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7" name="Google Shape;87;p48"/>
          <p:cNvSpPr txBox="1">
            <a:spLocks noGrp="1"/>
          </p:cNvSpPr>
          <p:nvPr>
            <p:ph type="body" idx="4"/>
          </p:nvPr>
        </p:nvSpPr>
        <p:spPr>
          <a:xfrm>
            <a:off x="4629150" y="1878806"/>
            <a:ext cx="3887400" cy="27636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8" name="Google Shape;88;p4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9" name="Google Shape;89;p4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0" name="Google Shape;90;p4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4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3" name="Google Shape;93;p4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4" name="Google Shape;94;p4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5" name="Google Shape;95;p4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6"/>
        <p:cNvGrpSpPr/>
        <p:nvPr/>
      </p:nvGrpSpPr>
      <p:grpSpPr>
        <a:xfrm>
          <a:off x="0" y="0"/>
          <a:ext cx="0" cy="0"/>
          <a:chOff x="0" y="0"/>
          <a:chExt cx="0" cy="0"/>
        </a:xfrm>
      </p:grpSpPr>
      <p:sp>
        <p:nvSpPr>
          <p:cNvPr id="97" name="Google Shape;97;p50"/>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8" name="Google Shape;98;p50"/>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99" name="Google Shape;99;p50"/>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0" name="Google Shape;100;p5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1" name="Google Shape;101;p5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2" name="Google Shape;102;p5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6" name="Google Shape;16;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3"/>
        <p:cNvGrpSpPr/>
        <p:nvPr/>
      </p:nvGrpSpPr>
      <p:grpSpPr>
        <a:xfrm>
          <a:off x="0" y="0"/>
          <a:ext cx="0" cy="0"/>
          <a:chOff x="0" y="0"/>
          <a:chExt cx="0" cy="0"/>
        </a:xfrm>
      </p:grpSpPr>
      <p:sp>
        <p:nvSpPr>
          <p:cNvPr id="104" name="Google Shape;104;p51"/>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5" name="Google Shape;105;p51"/>
          <p:cNvSpPr>
            <a:spLocks noGrp="1"/>
          </p:cNvSpPr>
          <p:nvPr>
            <p:ph type="pic" idx="2"/>
          </p:nvPr>
        </p:nvSpPr>
        <p:spPr>
          <a:xfrm>
            <a:off x="3887391" y="740569"/>
            <a:ext cx="4629300" cy="3655200"/>
          </a:xfrm>
          <a:prstGeom prst="rect">
            <a:avLst/>
          </a:prstGeom>
          <a:noFill/>
          <a:ln>
            <a:noFill/>
          </a:ln>
        </p:spPr>
      </p:sp>
      <p:sp>
        <p:nvSpPr>
          <p:cNvPr id="106" name="Google Shape;106;p51"/>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7" name="Google Shape;107;p5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8" name="Google Shape;108;p5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9" name="Google Shape;109;p5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0"/>
        <p:cNvGrpSpPr/>
        <p:nvPr/>
      </p:nvGrpSpPr>
      <p:grpSpPr>
        <a:xfrm>
          <a:off x="0" y="0"/>
          <a:ext cx="0" cy="0"/>
          <a:chOff x="0" y="0"/>
          <a:chExt cx="0" cy="0"/>
        </a:xfrm>
      </p:grpSpPr>
      <p:sp>
        <p:nvSpPr>
          <p:cNvPr id="111" name="Google Shape;111;p5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2" name="Google Shape;112;p52"/>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3" name="Google Shape;113;p5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4" name="Google Shape;114;p5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5" name="Google Shape;115;p5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6"/>
        <p:cNvGrpSpPr/>
        <p:nvPr/>
      </p:nvGrpSpPr>
      <p:grpSpPr>
        <a:xfrm>
          <a:off x="0" y="0"/>
          <a:ext cx="0" cy="0"/>
          <a:chOff x="0" y="0"/>
          <a:chExt cx="0" cy="0"/>
        </a:xfrm>
      </p:grpSpPr>
      <p:sp>
        <p:nvSpPr>
          <p:cNvPr id="117" name="Google Shape;117;p53"/>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8" name="Google Shape;118;p53"/>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9" name="Google Shape;119;p5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0" name="Google Shape;120;p5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1" name="Google Shape;121;p5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0" name="Google Shape;20;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3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3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3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3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3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4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4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4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4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1" name="Google Shape;41;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4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sp>
        <p:nvSpPr>
          <p:cNvPr id="54" name="Google Shape;54;p3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p30"/>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6" name="Google Shape;56;p3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57" name="Google Shape;57;p3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58" name="Google Shape;58;p3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7.jpg"/><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5"/>
        <p:cNvGrpSpPr/>
        <p:nvPr/>
      </p:nvGrpSpPr>
      <p:grpSpPr>
        <a:xfrm>
          <a:off x="0" y="0"/>
          <a:ext cx="0" cy="0"/>
          <a:chOff x="0" y="0"/>
          <a:chExt cx="0" cy="0"/>
        </a:xfrm>
      </p:grpSpPr>
      <p:sp>
        <p:nvSpPr>
          <p:cNvPr id="126" name="Google Shape;126;p1"/>
          <p:cNvSpPr txBox="1"/>
          <p:nvPr/>
        </p:nvSpPr>
        <p:spPr>
          <a:xfrm>
            <a:off x="1088250" y="1093650"/>
            <a:ext cx="6839400" cy="17859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None/>
            </a:pPr>
            <a:r>
              <a:rPr lang="en" sz="2500" i="0" u="none" strike="noStrike" cap="none">
                <a:solidFill>
                  <a:schemeClr val="lt1"/>
                </a:solidFill>
                <a:latin typeface="Times New Roman"/>
                <a:ea typeface="Times New Roman"/>
                <a:cs typeface="Times New Roman"/>
                <a:sym typeface="Times New Roman"/>
              </a:rPr>
              <a:t>Experimental Analysis to Check Color Accuracy of </a:t>
            </a:r>
            <a:r>
              <a:rPr lang="en" sz="2500">
                <a:solidFill>
                  <a:schemeClr val="lt1"/>
                </a:solidFill>
                <a:latin typeface="Times New Roman"/>
                <a:ea typeface="Times New Roman"/>
                <a:cs typeface="Times New Roman"/>
                <a:sym typeface="Times New Roman"/>
              </a:rPr>
              <a:t>iOS Photo Editor vs </a:t>
            </a:r>
            <a:r>
              <a:rPr lang="en" sz="2500" i="0" u="none" strike="noStrike" cap="none">
                <a:solidFill>
                  <a:schemeClr val="lt1"/>
                </a:solidFill>
                <a:latin typeface="Times New Roman"/>
                <a:ea typeface="Times New Roman"/>
                <a:cs typeface="Times New Roman"/>
                <a:sym typeface="Times New Roman"/>
              </a:rPr>
              <a:t>Android </a:t>
            </a:r>
            <a:endParaRPr sz="2500" i="0" u="none" strike="noStrike" cap="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br>
              <a:rPr lang="en" sz="2500" i="0" u="none" strike="noStrike" cap="none">
                <a:solidFill>
                  <a:schemeClr val="lt1"/>
                </a:solidFill>
                <a:latin typeface="Times New Roman"/>
                <a:ea typeface="Times New Roman"/>
                <a:cs typeface="Times New Roman"/>
                <a:sym typeface="Times New Roman"/>
              </a:rPr>
            </a:br>
            <a:endParaRPr sz="2500" i="0" u="none" strike="noStrike" cap="none">
              <a:solidFill>
                <a:schemeClr val="lt1"/>
              </a:solidFill>
              <a:latin typeface="Times New Roman"/>
              <a:ea typeface="Times New Roman"/>
              <a:cs typeface="Times New Roman"/>
              <a:sym typeface="Times New Roman"/>
            </a:endParaRPr>
          </a:p>
        </p:txBody>
      </p:sp>
      <p:sp>
        <p:nvSpPr>
          <p:cNvPr id="127" name="Google Shape;127;p1"/>
          <p:cNvSpPr txBox="1"/>
          <p:nvPr/>
        </p:nvSpPr>
        <p:spPr>
          <a:xfrm>
            <a:off x="1692150" y="2957675"/>
            <a:ext cx="5759700" cy="1517400"/>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ctr" rtl="0">
              <a:lnSpc>
                <a:spcPct val="90000"/>
              </a:lnSpc>
              <a:spcBef>
                <a:spcPts val="0"/>
              </a:spcBef>
              <a:spcAft>
                <a:spcPts val="0"/>
              </a:spcAft>
              <a:buClr>
                <a:srgbClr val="FFFFFF"/>
              </a:buClr>
              <a:buSzPct val="172043"/>
              <a:buFont typeface="Arial"/>
              <a:buNone/>
            </a:pPr>
            <a:r>
              <a:rPr lang="en" sz="2700" i="0" u="none" strike="noStrike" cap="none" dirty="0">
                <a:solidFill>
                  <a:srgbClr val="FFFFFF"/>
                </a:solidFill>
                <a:latin typeface="Times New Roman"/>
                <a:ea typeface="Times New Roman"/>
                <a:cs typeface="Times New Roman"/>
                <a:sym typeface="Times New Roman"/>
              </a:rPr>
              <a:t>Team 3</a:t>
            </a:r>
            <a:endParaRPr sz="1400" i="0" u="none" strike="noStrike" cap="none" dirty="0">
              <a:solidFill>
                <a:srgbClr val="000000"/>
              </a:solidFill>
              <a:latin typeface="Times New Roman"/>
              <a:ea typeface="Times New Roman"/>
              <a:cs typeface="Times New Roman"/>
              <a:sym typeface="Times New Roman"/>
            </a:endParaRPr>
          </a:p>
          <a:p>
            <a:pPr marL="0" marR="0" lvl="0" indent="0" algn="ctr" rtl="0">
              <a:lnSpc>
                <a:spcPct val="90000"/>
              </a:lnSpc>
              <a:spcBef>
                <a:spcPts val="0"/>
              </a:spcBef>
              <a:spcAft>
                <a:spcPts val="0"/>
              </a:spcAft>
              <a:buClr>
                <a:srgbClr val="FFFFFF"/>
              </a:buClr>
              <a:buSzPct val="172043"/>
              <a:buFont typeface="Arial"/>
              <a:buNone/>
            </a:pPr>
            <a:endParaRPr sz="2700" i="0" u="none" strike="noStrike" cap="none" dirty="0">
              <a:solidFill>
                <a:srgbClr val="FFFFFF"/>
              </a:solidFill>
              <a:latin typeface="Times New Roman"/>
              <a:ea typeface="Times New Roman"/>
              <a:cs typeface="Times New Roman"/>
              <a:sym typeface="Times New Roman"/>
            </a:endParaRPr>
          </a:p>
          <a:p>
            <a:pPr marL="0" marR="0" lvl="0" indent="0" algn="l" rtl="0">
              <a:lnSpc>
                <a:spcPct val="120000"/>
              </a:lnSpc>
              <a:spcBef>
                <a:spcPts val="0"/>
              </a:spcBef>
              <a:spcAft>
                <a:spcPts val="0"/>
              </a:spcAft>
              <a:buClr>
                <a:srgbClr val="000000"/>
              </a:buClr>
              <a:buSzPct val="100000"/>
              <a:buFont typeface="Arial"/>
              <a:buNone/>
            </a:pPr>
            <a:r>
              <a:rPr lang="en" sz="2700" i="0" u="none" strike="noStrike" cap="none" dirty="0">
                <a:solidFill>
                  <a:srgbClr val="FFFFFF"/>
                </a:solidFill>
                <a:latin typeface="Times New Roman"/>
                <a:ea typeface="Times New Roman"/>
                <a:cs typeface="Times New Roman"/>
                <a:sym typeface="Times New Roman"/>
              </a:rPr>
              <a:t>Mahima Korad	                     </a:t>
            </a:r>
            <a:r>
              <a:rPr lang="en" sz="2700" dirty="0">
                <a:solidFill>
                  <a:srgbClr val="FFFFFF"/>
                </a:solidFill>
                <a:latin typeface="Times New Roman"/>
                <a:ea typeface="Times New Roman"/>
                <a:cs typeface="Times New Roman"/>
                <a:sym typeface="Times New Roman"/>
              </a:rPr>
              <a:t>Vibhuti</a:t>
            </a:r>
            <a:r>
              <a:rPr lang="en" sz="2700" i="0" u="none" strike="noStrike" cap="none" dirty="0">
                <a:solidFill>
                  <a:srgbClr val="FFFFFF"/>
                </a:solidFill>
                <a:latin typeface="Times New Roman"/>
                <a:ea typeface="Times New Roman"/>
                <a:cs typeface="Times New Roman"/>
                <a:sym typeface="Times New Roman"/>
              </a:rPr>
              <a:t> Desai	</a:t>
            </a:r>
            <a:endParaRPr sz="1400" i="0" u="none" strike="noStrike" cap="none" dirty="0">
              <a:solidFill>
                <a:srgbClr val="000000"/>
              </a:solidFill>
              <a:latin typeface="Times New Roman"/>
              <a:ea typeface="Times New Roman"/>
              <a:cs typeface="Times New Roman"/>
              <a:sym typeface="Times New Roman"/>
            </a:endParaRPr>
          </a:p>
          <a:p>
            <a:pPr marL="0" marR="0" lvl="0" indent="0" algn="l" rtl="0">
              <a:lnSpc>
                <a:spcPct val="120000"/>
              </a:lnSpc>
              <a:spcBef>
                <a:spcPts val="0"/>
              </a:spcBef>
              <a:spcAft>
                <a:spcPts val="0"/>
              </a:spcAft>
              <a:buClr>
                <a:srgbClr val="000000"/>
              </a:buClr>
              <a:buSzPct val="100000"/>
              <a:buFont typeface="Arial"/>
              <a:buNone/>
            </a:pPr>
            <a:r>
              <a:rPr lang="en" sz="2700" i="0" u="none" strike="noStrike" cap="none" dirty="0">
                <a:solidFill>
                  <a:srgbClr val="FFFFFF"/>
                </a:solidFill>
                <a:latin typeface="Times New Roman"/>
                <a:ea typeface="Times New Roman"/>
                <a:cs typeface="Times New Roman"/>
                <a:sym typeface="Times New Roman"/>
              </a:rPr>
              <a:t>Akshaya Reddy 		        Joash Koshy</a:t>
            </a:r>
            <a:endParaRPr sz="1400" i="0" u="none" strike="noStrike" cap="none" dirty="0">
              <a:solidFill>
                <a:srgbClr val="000000"/>
              </a:solidFill>
              <a:latin typeface="Times New Roman"/>
              <a:ea typeface="Times New Roman"/>
              <a:cs typeface="Times New Roman"/>
              <a:sym typeface="Times New Roman"/>
            </a:endParaRPr>
          </a:p>
          <a:p>
            <a:pPr marL="0" marR="0" lvl="0" indent="0" algn="l" rtl="0">
              <a:lnSpc>
                <a:spcPct val="120000"/>
              </a:lnSpc>
              <a:spcBef>
                <a:spcPts val="0"/>
              </a:spcBef>
              <a:spcAft>
                <a:spcPts val="0"/>
              </a:spcAft>
              <a:buClr>
                <a:srgbClr val="000000"/>
              </a:buClr>
              <a:buSzPct val="100000"/>
              <a:buFont typeface="Arial"/>
              <a:buNone/>
            </a:pPr>
            <a:endParaRPr sz="500" i="0" u="none" strike="noStrike" cap="none" dirty="0">
              <a:solidFill>
                <a:srgbClr val="000000"/>
              </a:solidFill>
              <a:latin typeface="Times New Roman"/>
              <a:ea typeface="Times New Roman"/>
              <a:cs typeface="Times New Roman"/>
              <a:sym typeface="Times New Roman"/>
            </a:endParaRPr>
          </a:p>
        </p:txBody>
      </p:sp>
      <p:sp>
        <p:nvSpPr>
          <p:cNvPr id="128" name="Google Shape;128;p1"/>
          <p:cNvSpPr txBox="1"/>
          <p:nvPr/>
        </p:nvSpPr>
        <p:spPr>
          <a:xfrm>
            <a:off x="3318150" y="354725"/>
            <a:ext cx="2379600" cy="399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lt1"/>
                </a:solidFill>
                <a:latin typeface="Times New Roman"/>
                <a:ea typeface="Times New Roman"/>
                <a:cs typeface="Times New Roman"/>
                <a:sym typeface="Times New Roman"/>
              </a:rPr>
              <a:t>SEGR 4141/EMGT 5141</a:t>
            </a:r>
            <a:endParaRPr sz="1800" b="1" i="0" u="none" strike="noStrike" cap="none">
              <a:solidFill>
                <a:schemeClr val="lt1"/>
              </a:solidFill>
              <a:latin typeface="Times New Roman"/>
              <a:ea typeface="Times New Roman"/>
              <a:cs typeface="Times New Roman"/>
              <a:sym typeface="Times New Roman"/>
            </a:endParaRPr>
          </a:p>
        </p:txBody>
      </p:sp>
      <p:sp>
        <p:nvSpPr>
          <p:cNvPr id="129" name="Google Shape;129;p1"/>
          <p:cNvSpPr txBox="1"/>
          <p:nvPr/>
        </p:nvSpPr>
        <p:spPr>
          <a:xfrm>
            <a:off x="2446500" y="668425"/>
            <a:ext cx="4122900" cy="483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lt1"/>
                </a:solidFill>
                <a:latin typeface="Times New Roman"/>
                <a:ea typeface="Times New Roman"/>
                <a:cs typeface="Times New Roman"/>
                <a:sym typeface="Times New Roman"/>
              </a:rPr>
              <a:t>Course instructor: Dr. Agnes Ozelkan</a:t>
            </a:r>
            <a:endParaRPr sz="1800" b="1" i="0" u="none" strike="noStrike" cap="none">
              <a:solidFill>
                <a:schemeClr val="lt1"/>
              </a:solidFill>
              <a:latin typeface="Times New Roman"/>
              <a:ea typeface="Times New Roman"/>
              <a:cs typeface="Times New Roman"/>
              <a:sym typeface="Times New Roman"/>
            </a:endParaRPr>
          </a:p>
        </p:txBody>
      </p:sp>
      <p:sp>
        <p:nvSpPr>
          <p:cNvPr id="130" name="Google Shape;130;p1"/>
          <p:cNvSpPr txBox="1">
            <a:spLocks noGrp="1"/>
          </p:cNvSpPr>
          <p:nvPr>
            <p:ph type="sldNum" idx="12"/>
          </p:nvPr>
        </p:nvSpPr>
        <p:spPr>
          <a:xfrm>
            <a:off x="4500562" y="4905375"/>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91" name="Google Shape;191;g2cfc547cd18_0_3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rgbClr val="888888"/>
                </a:solidFill>
                <a:latin typeface="Calibri"/>
                <a:ea typeface="Calibri"/>
                <a:cs typeface="Calibri"/>
                <a:sym typeface="Calibri"/>
              </a:rPr>
              <a:t>10</a:t>
            </a:fld>
            <a:endParaRPr sz="900" b="0" i="0" u="none" strike="noStrike" cap="none">
              <a:solidFill>
                <a:srgbClr val="888888"/>
              </a:solidFill>
              <a:latin typeface="Calibri"/>
              <a:ea typeface="Calibri"/>
              <a:cs typeface="Calibri"/>
              <a:sym typeface="Calibri"/>
            </a:endParaRPr>
          </a:p>
        </p:txBody>
      </p:sp>
      <p:sp>
        <p:nvSpPr>
          <p:cNvPr id="192" name="Google Shape;192;g2cfc547cd18_0_30"/>
          <p:cNvSpPr txBox="1"/>
          <p:nvPr/>
        </p:nvSpPr>
        <p:spPr>
          <a:xfrm>
            <a:off x="1815925" y="312000"/>
            <a:ext cx="6936300" cy="796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4400"/>
              <a:buFont typeface="Arial"/>
              <a:buNone/>
            </a:pPr>
            <a:r>
              <a:rPr lang="en" sz="3000">
                <a:latin typeface="Times New Roman"/>
                <a:ea typeface="Times New Roman"/>
                <a:cs typeface="Times New Roman"/>
                <a:sym typeface="Times New Roman"/>
              </a:rPr>
              <a:t>            </a:t>
            </a:r>
            <a:r>
              <a:rPr lang="en" sz="3000" i="0" u="none" strike="noStrike" cap="none">
                <a:solidFill>
                  <a:srgbClr val="000000"/>
                </a:solidFill>
                <a:latin typeface="Times New Roman"/>
                <a:ea typeface="Times New Roman"/>
                <a:cs typeface="Times New Roman"/>
                <a:sym typeface="Times New Roman"/>
              </a:rPr>
              <a:t>Performing the Experiment </a:t>
            </a:r>
            <a:endParaRPr sz="3000" i="0" u="none" strike="noStrike" cap="none">
              <a:solidFill>
                <a:srgbClr val="000000"/>
              </a:solidFill>
              <a:latin typeface="Times New Roman"/>
              <a:ea typeface="Times New Roman"/>
              <a:cs typeface="Times New Roman"/>
              <a:sym typeface="Times New Roman"/>
            </a:endParaRPr>
          </a:p>
        </p:txBody>
      </p:sp>
      <p:sp>
        <p:nvSpPr>
          <p:cNvPr id="193" name="Google Shape;193;g2cfc547cd18_0_30"/>
          <p:cNvSpPr txBox="1"/>
          <p:nvPr/>
        </p:nvSpPr>
        <p:spPr>
          <a:xfrm>
            <a:off x="1769200" y="4096675"/>
            <a:ext cx="6585600" cy="6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Times New Roman"/>
                <a:ea typeface="Times New Roman"/>
                <a:cs typeface="Times New Roman"/>
                <a:sym typeface="Times New Roman"/>
              </a:rPr>
              <a:t>        These are the lipsticks used for the experiment </a:t>
            </a:r>
            <a:endParaRPr sz="1500">
              <a:solidFill>
                <a:schemeClr val="dk1"/>
              </a:solidFill>
              <a:latin typeface="Times New Roman"/>
              <a:ea typeface="Times New Roman"/>
              <a:cs typeface="Times New Roman"/>
              <a:sym typeface="Times New Roman"/>
            </a:endParaRPr>
          </a:p>
        </p:txBody>
      </p:sp>
      <p:pic>
        <p:nvPicPr>
          <p:cNvPr id="194" name="Google Shape;194;g2cfc547cd18_0_30"/>
          <p:cNvPicPr preferRelativeResize="0"/>
          <p:nvPr/>
        </p:nvPicPr>
        <p:blipFill>
          <a:blip r:embed="rId4">
            <a:alphaModFix/>
          </a:blip>
          <a:stretch>
            <a:fillRect/>
          </a:stretch>
        </p:blipFill>
        <p:spPr>
          <a:xfrm>
            <a:off x="1843450" y="1260900"/>
            <a:ext cx="1946008" cy="2594678"/>
          </a:xfrm>
          <a:prstGeom prst="rect">
            <a:avLst/>
          </a:prstGeom>
          <a:noFill/>
          <a:ln>
            <a:noFill/>
          </a:ln>
        </p:spPr>
      </p:pic>
      <p:pic>
        <p:nvPicPr>
          <p:cNvPr id="195" name="Google Shape;195;g2cfc547cd18_0_30"/>
          <p:cNvPicPr preferRelativeResize="0"/>
          <p:nvPr/>
        </p:nvPicPr>
        <p:blipFill>
          <a:blip r:embed="rId5">
            <a:alphaModFix/>
          </a:blip>
          <a:stretch>
            <a:fillRect/>
          </a:stretch>
        </p:blipFill>
        <p:spPr>
          <a:xfrm>
            <a:off x="5604883" y="1260900"/>
            <a:ext cx="1946008" cy="259467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9"/>
        <p:cNvGrpSpPr/>
        <p:nvPr/>
      </p:nvGrpSpPr>
      <p:grpSpPr>
        <a:xfrm>
          <a:off x="0" y="0"/>
          <a:ext cx="0" cy="0"/>
          <a:chOff x="0" y="0"/>
          <a:chExt cx="0" cy="0"/>
        </a:xfrm>
      </p:grpSpPr>
      <p:sp>
        <p:nvSpPr>
          <p:cNvPr id="200" name="Google Shape;200;g2cfc547cd18_0_5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rgbClr val="888888"/>
                </a:solidFill>
                <a:latin typeface="Calibri"/>
                <a:ea typeface="Calibri"/>
                <a:cs typeface="Calibri"/>
                <a:sym typeface="Calibri"/>
              </a:rPr>
              <a:t>11</a:t>
            </a:fld>
            <a:endParaRPr sz="900" b="0" i="0" u="none" strike="noStrike" cap="none">
              <a:solidFill>
                <a:srgbClr val="888888"/>
              </a:solidFill>
              <a:latin typeface="Calibri"/>
              <a:ea typeface="Calibri"/>
              <a:cs typeface="Calibri"/>
              <a:sym typeface="Calibri"/>
            </a:endParaRPr>
          </a:p>
        </p:txBody>
      </p:sp>
      <p:sp>
        <p:nvSpPr>
          <p:cNvPr id="201" name="Google Shape;201;g2cfc547cd18_0_50"/>
          <p:cNvSpPr txBox="1"/>
          <p:nvPr/>
        </p:nvSpPr>
        <p:spPr>
          <a:xfrm>
            <a:off x="1815925" y="312000"/>
            <a:ext cx="6936300" cy="796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4400"/>
              <a:buFont typeface="Arial"/>
              <a:buNone/>
            </a:pPr>
            <a:r>
              <a:rPr lang="en" sz="3000">
                <a:latin typeface="Times New Roman"/>
                <a:ea typeface="Times New Roman"/>
                <a:cs typeface="Times New Roman"/>
                <a:sym typeface="Times New Roman"/>
              </a:rPr>
              <a:t>            </a:t>
            </a:r>
            <a:r>
              <a:rPr lang="en" sz="3000" i="0" u="none" strike="noStrike" cap="none">
                <a:solidFill>
                  <a:srgbClr val="000000"/>
                </a:solidFill>
                <a:latin typeface="Times New Roman"/>
                <a:ea typeface="Times New Roman"/>
                <a:cs typeface="Times New Roman"/>
                <a:sym typeface="Times New Roman"/>
              </a:rPr>
              <a:t>Performing the Experiment </a:t>
            </a:r>
            <a:endParaRPr sz="3000" i="0" u="none" strike="noStrike" cap="none">
              <a:solidFill>
                <a:srgbClr val="000000"/>
              </a:solidFill>
              <a:latin typeface="Times New Roman"/>
              <a:ea typeface="Times New Roman"/>
              <a:cs typeface="Times New Roman"/>
              <a:sym typeface="Times New Roman"/>
            </a:endParaRPr>
          </a:p>
        </p:txBody>
      </p:sp>
      <p:sp>
        <p:nvSpPr>
          <p:cNvPr id="202" name="Google Shape;202;g2cfc547cd18_0_50"/>
          <p:cNvSpPr txBox="1"/>
          <p:nvPr/>
        </p:nvSpPr>
        <p:spPr>
          <a:xfrm>
            <a:off x="1784150" y="4223775"/>
            <a:ext cx="6585600" cy="6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Times New Roman"/>
                <a:ea typeface="Times New Roman"/>
                <a:cs typeface="Times New Roman"/>
                <a:sym typeface="Times New Roman"/>
              </a:rPr>
              <a:t>        Some of the pictures after applying the lipstick on Vibhuti and Akshaya</a:t>
            </a:r>
            <a:endParaRPr sz="1500">
              <a:solidFill>
                <a:schemeClr val="dk1"/>
              </a:solidFill>
              <a:latin typeface="Times New Roman"/>
              <a:ea typeface="Times New Roman"/>
              <a:cs typeface="Times New Roman"/>
              <a:sym typeface="Times New Roman"/>
            </a:endParaRPr>
          </a:p>
        </p:txBody>
      </p:sp>
      <p:pic>
        <p:nvPicPr>
          <p:cNvPr id="203" name="Google Shape;203;g2cfc547cd18_0_50"/>
          <p:cNvPicPr preferRelativeResize="0"/>
          <p:nvPr/>
        </p:nvPicPr>
        <p:blipFill>
          <a:blip r:embed="rId4">
            <a:alphaModFix/>
          </a:blip>
          <a:stretch>
            <a:fillRect/>
          </a:stretch>
        </p:blipFill>
        <p:spPr>
          <a:xfrm>
            <a:off x="5202550" y="1108500"/>
            <a:ext cx="1896399" cy="2810476"/>
          </a:xfrm>
          <a:prstGeom prst="rect">
            <a:avLst/>
          </a:prstGeom>
          <a:noFill/>
          <a:ln>
            <a:noFill/>
          </a:ln>
        </p:spPr>
      </p:pic>
      <p:pic>
        <p:nvPicPr>
          <p:cNvPr id="204" name="Google Shape;204;g2cfc547cd18_0_50"/>
          <p:cNvPicPr preferRelativeResize="0"/>
          <p:nvPr/>
        </p:nvPicPr>
        <p:blipFill>
          <a:blip r:embed="rId5">
            <a:alphaModFix/>
          </a:blip>
          <a:stretch>
            <a:fillRect/>
          </a:stretch>
        </p:blipFill>
        <p:spPr>
          <a:xfrm>
            <a:off x="7174225" y="1108500"/>
            <a:ext cx="1849326" cy="2810476"/>
          </a:xfrm>
          <a:prstGeom prst="rect">
            <a:avLst/>
          </a:prstGeom>
          <a:noFill/>
          <a:ln>
            <a:noFill/>
          </a:ln>
        </p:spPr>
      </p:pic>
      <p:pic>
        <p:nvPicPr>
          <p:cNvPr id="205" name="Google Shape;205;g2cfc547cd18_0_50"/>
          <p:cNvPicPr preferRelativeResize="0"/>
          <p:nvPr/>
        </p:nvPicPr>
        <p:blipFill>
          <a:blip r:embed="rId6">
            <a:alphaModFix/>
          </a:blip>
          <a:stretch>
            <a:fillRect/>
          </a:stretch>
        </p:blipFill>
        <p:spPr>
          <a:xfrm>
            <a:off x="3370900" y="1108500"/>
            <a:ext cx="1756376" cy="2810475"/>
          </a:xfrm>
          <a:prstGeom prst="rect">
            <a:avLst/>
          </a:prstGeom>
          <a:noFill/>
          <a:ln>
            <a:noFill/>
          </a:ln>
        </p:spPr>
      </p:pic>
      <p:pic>
        <p:nvPicPr>
          <p:cNvPr id="206" name="Google Shape;206;g2cfc547cd18_0_50"/>
          <p:cNvPicPr preferRelativeResize="0"/>
          <p:nvPr/>
        </p:nvPicPr>
        <p:blipFill>
          <a:blip r:embed="rId7">
            <a:alphaModFix/>
          </a:blip>
          <a:stretch>
            <a:fillRect/>
          </a:stretch>
        </p:blipFill>
        <p:spPr>
          <a:xfrm>
            <a:off x="1539250" y="1108500"/>
            <a:ext cx="1756374" cy="28104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0"/>
        <p:cNvGrpSpPr/>
        <p:nvPr/>
      </p:nvGrpSpPr>
      <p:grpSpPr>
        <a:xfrm>
          <a:off x="0" y="0"/>
          <a:ext cx="0" cy="0"/>
          <a:chOff x="0" y="0"/>
          <a:chExt cx="0" cy="0"/>
        </a:xfrm>
      </p:grpSpPr>
      <p:sp>
        <p:nvSpPr>
          <p:cNvPr id="211" name="Google Shape;211;g2cfc547cd18_0_10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rgbClr val="888888"/>
                </a:solidFill>
                <a:latin typeface="Calibri"/>
                <a:ea typeface="Calibri"/>
                <a:cs typeface="Calibri"/>
                <a:sym typeface="Calibri"/>
              </a:rPr>
              <a:t>12</a:t>
            </a:fld>
            <a:endParaRPr sz="900" b="0" i="0" u="none" strike="noStrike" cap="none">
              <a:solidFill>
                <a:srgbClr val="888888"/>
              </a:solidFill>
              <a:latin typeface="Calibri"/>
              <a:ea typeface="Calibri"/>
              <a:cs typeface="Calibri"/>
              <a:sym typeface="Calibri"/>
            </a:endParaRPr>
          </a:p>
        </p:txBody>
      </p:sp>
      <p:sp>
        <p:nvSpPr>
          <p:cNvPr id="212" name="Google Shape;212;g2cfc547cd18_0_102"/>
          <p:cNvSpPr txBox="1"/>
          <p:nvPr/>
        </p:nvSpPr>
        <p:spPr>
          <a:xfrm>
            <a:off x="1815925" y="114750"/>
            <a:ext cx="6936300" cy="796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4400"/>
              <a:buFont typeface="Arial"/>
              <a:buNone/>
            </a:pPr>
            <a:r>
              <a:rPr lang="en" sz="3000">
                <a:latin typeface="Times New Roman"/>
                <a:ea typeface="Times New Roman"/>
                <a:cs typeface="Times New Roman"/>
                <a:sym typeface="Times New Roman"/>
              </a:rPr>
              <a:t>            </a:t>
            </a:r>
            <a:r>
              <a:rPr lang="en" sz="3000" i="0" u="none" strike="noStrike" cap="none">
                <a:solidFill>
                  <a:srgbClr val="000000"/>
                </a:solidFill>
                <a:latin typeface="Times New Roman"/>
                <a:ea typeface="Times New Roman"/>
                <a:cs typeface="Times New Roman"/>
                <a:sym typeface="Times New Roman"/>
              </a:rPr>
              <a:t>Performing the Experiment </a:t>
            </a:r>
            <a:endParaRPr sz="3000" i="0" u="none" strike="noStrike" cap="none">
              <a:solidFill>
                <a:srgbClr val="000000"/>
              </a:solidFill>
              <a:latin typeface="Times New Roman"/>
              <a:ea typeface="Times New Roman"/>
              <a:cs typeface="Times New Roman"/>
              <a:sym typeface="Times New Roman"/>
            </a:endParaRPr>
          </a:p>
        </p:txBody>
      </p:sp>
      <p:pic>
        <p:nvPicPr>
          <p:cNvPr id="213" name="Google Shape;213;g2cfc547cd18_0_102"/>
          <p:cNvPicPr preferRelativeResize="0"/>
          <p:nvPr/>
        </p:nvPicPr>
        <p:blipFill>
          <a:blip r:embed="rId4">
            <a:alphaModFix/>
          </a:blip>
          <a:stretch>
            <a:fillRect/>
          </a:stretch>
        </p:blipFill>
        <p:spPr>
          <a:xfrm>
            <a:off x="1815925" y="1108500"/>
            <a:ext cx="1975951" cy="3932676"/>
          </a:xfrm>
          <a:prstGeom prst="rect">
            <a:avLst/>
          </a:prstGeom>
          <a:noFill/>
          <a:ln>
            <a:noFill/>
          </a:ln>
        </p:spPr>
      </p:pic>
      <p:pic>
        <p:nvPicPr>
          <p:cNvPr id="214" name="Google Shape;214;g2cfc547cd18_0_102"/>
          <p:cNvPicPr preferRelativeResize="0"/>
          <p:nvPr/>
        </p:nvPicPr>
        <p:blipFill>
          <a:blip r:embed="rId5">
            <a:alphaModFix/>
          </a:blip>
          <a:stretch>
            <a:fillRect/>
          </a:stretch>
        </p:blipFill>
        <p:spPr>
          <a:xfrm>
            <a:off x="5939850" y="1108500"/>
            <a:ext cx="2396425" cy="3932674"/>
          </a:xfrm>
          <a:prstGeom prst="rect">
            <a:avLst/>
          </a:prstGeom>
          <a:noFill/>
          <a:ln>
            <a:noFill/>
          </a:ln>
        </p:spPr>
      </p:pic>
      <p:sp>
        <p:nvSpPr>
          <p:cNvPr id="215" name="Google Shape;215;g2cfc547cd18_0_102"/>
          <p:cNvSpPr txBox="1"/>
          <p:nvPr/>
        </p:nvSpPr>
        <p:spPr>
          <a:xfrm>
            <a:off x="1815925" y="723300"/>
            <a:ext cx="19215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dirty="0">
                <a:solidFill>
                  <a:schemeClr val="dk1"/>
                </a:solidFill>
                <a:latin typeface="Times New Roman"/>
                <a:ea typeface="Times New Roman"/>
                <a:cs typeface="Times New Roman"/>
                <a:sym typeface="Times New Roman"/>
              </a:rPr>
              <a:t>IOS</a:t>
            </a:r>
            <a:r>
              <a:rPr lang="en" sz="2100" dirty="0">
                <a:solidFill>
                  <a:schemeClr val="dk1"/>
                </a:solidFill>
                <a:latin typeface="Times New Roman"/>
                <a:ea typeface="Times New Roman"/>
                <a:cs typeface="Times New Roman"/>
                <a:sym typeface="Times New Roman"/>
              </a:rPr>
              <a:t> Editor</a:t>
            </a:r>
            <a:endParaRPr sz="2100" dirty="0">
              <a:solidFill>
                <a:schemeClr val="dk1"/>
              </a:solidFill>
              <a:latin typeface="Times New Roman"/>
              <a:ea typeface="Times New Roman"/>
              <a:cs typeface="Times New Roman"/>
              <a:sym typeface="Times New Roman"/>
            </a:endParaRPr>
          </a:p>
        </p:txBody>
      </p:sp>
      <p:sp>
        <p:nvSpPr>
          <p:cNvPr id="216" name="Google Shape;216;g2cfc547cd18_0_102"/>
          <p:cNvSpPr txBox="1"/>
          <p:nvPr/>
        </p:nvSpPr>
        <p:spPr>
          <a:xfrm>
            <a:off x="6008600" y="723300"/>
            <a:ext cx="19215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dk1"/>
                </a:solidFill>
                <a:latin typeface="Times New Roman"/>
                <a:ea typeface="Times New Roman"/>
                <a:cs typeface="Times New Roman"/>
                <a:sym typeface="Times New Roman"/>
              </a:rPr>
              <a:t>Samsung Editor</a:t>
            </a:r>
            <a:endParaRPr sz="2100">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sp>
        <p:nvSpPr>
          <p:cNvPr id="221" name="Google Shape;221;g2cfc547cd18_0_8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rgbClr val="888888"/>
                </a:solidFill>
                <a:latin typeface="Calibri"/>
                <a:ea typeface="Calibri"/>
                <a:cs typeface="Calibri"/>
                <a:sym typeface="Calibri"/>
              </a:rPr>
              <a:t>13</a:t>
            </a:fld>
            <a:endParaRPr sz="900" b="0" i="0" u="none" strike="noStrike" cap="none">
              <a:solidFill>
                <a:srgbClr val="888888"/>
              </a:solidFill>
              <a:latin typeface="Calibri"/>
              <a:ea typeface="Calibri"/>
              <a:cs typeface="Calibri"/>
              <a:sym typeface="Calibri"/>
            </a:endParaRPr>
          </a:p>
        </p:txBody>
      </p:sp>
      <p:sp>
        <p:nvSpPr>
          <p:cNvPr id="222" name="Google Shape;222;g2cfc547cd18_0_84"/>
          <p:cNvSpPr txBox="1"/>
          <p:nvPr/>
        </p:nvSpPr>
        <p:spPr>
          <a:xfrm>
            <a:off x="1815925" y="312000"/>
            <a:ext cx="6936300" cy="7965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000000"/>
              </a:buClr>
              <a:buSzPts val="4400"/>
              <a:buFont typeface="Arial"/>
              <a:buNone/>
            </a:pPr>
            <a:r>
              <a:rPr lang="en" sz="3000">
                <a:latin typeface="Times New Roman"/>
                <a:ea typeface="Times New Roman"/>
                <a:cs typeface="Times New Roman"/>
                <a:sym typeface="Times New Roman"/>
              </a:rPr>
              <a:t>Randomizations and Replication</a:t>
            </a:r>
            <a:endParaRPr sz="3000" i="0" u="none" strike="noStrike" cap="none">
              <a:solidFill>
                <a:srgbClr val="000000"/>
              </a:solidFill>
              <a:latin typeface="Times New Roman"/>
              <a:ea typeface="Times New Roman"/>
              <a:cs typeface="Times New Roman"/>
              <a:sym typeface="Times New Roman"/>
            </a:endParaRPr>
          </a:p>
        </p:txBody>
      </p:sp>
      <p:pic>
        <p:nvPicPr>
          <p:cNvPr id="223" name="Google Shape;223;g2cfc547cd18_0_84"/>
          <p:cNvPicPr preferRelativeResize="0"/>
          <p:nvPr/>
        </p:nvPicPr>
        <p:blipFill>
          <a:blip r:embed="rId4">
            <a:alphaModFix/>
          </a:blip>
          <a:stretch>
            <a:fillRect/>
          </a:stretch>
        </p:blipFill>
        <p:spPr>
          <a:xfrm>
            <a:off x="1722950" y="935975"/>
            <a:ext cx="6715601" cy="2074150"/>
          </a:xfrm>
          <a:prstGeom prst="rect">
            <a:avLst/>
          </a:prstGeom>
          <a:noFill/>
          <a:ln>
            <a:noFill/>
          </a:ln>
        </p:spPr>
      </p:pic>
      <p:pic>
        <p:nvPicPr>
          <p:cNvPr id="224" name="Google Shape;224;g2cfc547cd18_0_84"/>
          <p:cNvPicPr preferRelativeResize="0"/>
          <p:nvPr/>
        </p:nvPicPr>
        <p:blipFill>
          <a:blip r:embed="rId5">
            <a:alphaModFix/>
          </a:blip>
          <a:stretch>
            <a:fillRect/>
          </a:stretch>
        </p:blipFill>
        <p:spPr>
          <a:xfrm>
            <a:off x="1753450" y="3076650"/>
            <a:ext cx="6685100" cy="2074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8"/>
        <p:cNvGrpSpPr/>
        <p:nvPr/>
      </p:nvGrpSpPr>
      <p:grpSpPr>
        <a:xfrm>
          <a:off x="0" y="0"/>
          <a:ext cx="0" cy="0"/>
          <a:chOff x="0" y="0"/>
          <a:chExt cx="0" cy="0"/>
        </a:xfrm>
      </p:grpSpPr>
      <p:sp>
        <p:nvSpPr>
          <p:cNvPr id="229" name="Google Shape;229;g2cfc547cd18_0_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rgbClr val="888888"/>
                </a:solidFill>
                <a:latin typeface="Calibri"/>
                <a:ea typeface="Calibri"/>
                <a:cs typeface="Calibri"/>
                <a:sym typeface="Calibri"/>
              </a:rPr>
              <a:t>14</a:t>
            </a:fld>
            <a:endParaRPr sz="900" b="0" i="0" u="none" strike="noStrike" cap="none">
              <a:solidFill>
                <a:srgbClr val="888888"/>
              </a:solidFill>
              <a:latin typeface="Calibri"/>
              <a:ea typeface="Calibri"/>
              <a:cs typeface="Calibri"/>
              <a:sym typeface="Calibri"/>
            </a:endParaRPr>
          </a:p>
        </p:txBody>
      </p:sp>
      <p:sp>
        <p:nvSpPr>
          <p:cNvPr id="230" name="Google Shape;230;g2cfc547cd18_0_0"/>
          <p:cNvSpPr txBox="1"/>
          <p:nvPr/>
        </p:nvSpPr>
        <p:spPr>
          <a:xfrm>
            <a:off x="1815925" y="312000"/>
            <a:ext cx="6936300" cy="796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4400"/>
              <a:buFont typeface="Arial"/>
              <a:buNone/>
            </a:pPr>
            <a:r>
              <a:rPr lang="en" sz="2500">
                <a:latin typeface="Times New Roman"/>
                <a:ea typeface="Times New Roman"/>
                <a:cs typeface="Times New Roman"/>
                <a:sym typeface="Times New Roman"/>
              </a:rPr>
              <a:t>        Calculation to input the response variable</a:t>
            </a:r>
            <a:endParaRPr sz="2500" i="0" u="none" strike="noStrike" cap="none">
              <a:solidFill>
                <a:srgbClr val="000000"/>
              </a:solidFill>
              <a:latin typeface="Times New Roman"/>
              <a:ea typeface="Times New Roman"/>
              <a:cs typeface="Times New Roman"/>
              <a:sym typeface="Times New Roman"/>
            </a:endParaRPr>
          </a:p>
        </p:txBody>
      </p:sp>
      <p:pic>
        <p:nvPicPr>
          <p:cNvPr id="231" name="Google Shape;231;g2cfc547cd18_0_0"/>
          <p:cNvPicPr preferRelativeResize="0"/>
          <p:nvPr/>
        </p:nvPicPr>
        <p:blipFill>
          <a:blip r:embed="rId4">
            <a:alphaModFix/>
          </a:blip>
          <a:stretch>
            <a:fillRect/>
          </a:stretch>
        </p:blipFill>
        <p:spPr>
          <a:xfrm>
            <a:off x="1956625" y="1108500"/>
            <a:ext cx="6300776" cy="890500"/>
          </a:xfrm>
          <a:prstGeom prst="rect">
            <a:avLst/>
          </a:prstGeom>
          <a:noFill/>
          <a:ln>
            <a:noFill/>
          </a:ln>
        </p:spPr>
      </p:pic>
      <p:sp>
        <p:nvSpPr>
          <p:cNvPr id="232" name="Google Shape;232;g2cfc547cd18_0_0"/>
          <p:cNvSpPr txBox="1"/>
          <p:nvPr/>
        </p:nvSpPr>
        <p:spPr>
          <a:xfrm>
            <a:off x="1956563" y="1999000"/>
            <a:ext cx="6300900" cy="2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Times New Roman"/>
                <a:ea typeface="Times New Roman"/>
                <a:cs typeface="Times New Roman"/>
                <a:sym typeface="Times New Roman"/>
              </a:rPr>
              <a:t>This is the difference of RGB values calculated with the iOS phone editor vs the original color codes. </a:t>
            </a:r>
            <a:endParaRPr sz="1100">
              <a:solidFill>
                <a:schemeClr val="dk1"/>
              </a:solidFill>
              <a:latin typeface="Times New Roman"/>
              <a:ea typeface="Times New Roman"/>
              <a:cs typeface="Times New Roman"/>
              <a:sym typeface="Times New Roman"/>
            </a:endParaRPr>
          </a:p>
        </p:txBody>
      </p:sp>
      <p:pic>
        <p:nvPicPr>
          <p:cNvPr id="233" name="Google Shape;233;g2cfc547cd18_0_0"/>
          <p:cNvPicPr preferRelativeResize="0"/>
          <p:nvPr/>
        </p:nvPicPr>
        <p:blipFill>
          <a:blip r:embed="rId5">
            <a:alphaModFix/>
          </a:blip>
          <a:stretch>
            <a:fillRect/>
          </a:stretch>
        </p:blipFill>
        <p:spPr>
          <a:xfrm>
            <a:off x="2006850" y="2571750"/>
            <a:ext cx="6250551" cy="890500"/>
          </a:xfrm>
          <a:prstGeom prst="rect">
            <a:avLst/>
          </a:prstGeom>
          <a:noFill/>
          <a:ln>
            <a:noFill/>
          </a:ln>
        </p:spPr>
      </p:pic>
      <p:sp>
        <p:nvSpPr>
          <p:cNvPr id="234" name="Google Shape;234;g2cfc547cd18_0_0"/>
          <p:cNvSpPr txBox="1"/>
          <p:nvPr/>
        </p:nvSpPr>
        <p:spPr>
          <a:xfrm>
            <a:off x="2006875" y="3518525"/>
            <a:ext cx="6250500" cy="2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This is the difference of RGB values calculated with the Samsung phone editor vs the original color codes.</a:t>
            </a:r>
            <a:endParaRPr sz="21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8"/>
        <p:cNvGrpSpPr/>
        <p:nvPr/>
      </p:nvGrpSpPr>
      <p:grpSpPr>
        <a:xfrm>
          <a:off x="0" y="0"/>
          <a:ext cx="0" cy="0"/>
          <a:chOff x="0" y="0"/>
          <a:chExt cx="0" cy="0"/>
        </a:xfrm>
      </p:grpSpPr>
      <p:sp>
        <p:nvSpPr>
          <p:cNvPr id="239" name="Google Shape;239;g2cf96adc7d5_0_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15</a:t>
            </a:fld>
            <a:endParaRPr/>
          </a:p>
        </p:txBody>
      </p:sp>
      <p:sp>
        <p:nvSpPr>
          <p:cNvPr id="240" name="Google Shape;240;g2cf96adc7d5_0_0"/>
          <p:cNvSpPr txBox="1"/>
          <p:nvPr/>
        </p:nvSpPr>
        <p:spPr>
          <a:xfrm>
            <a:off x="1680125" y="304525"/>
            <a:ext cx="6936300" cy="796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4400"/>
              <a:buFont typeface="Arial"/>
              <a:buNone/>
            </a:pPr>
            <a:r>
              <a:rPr lang="en" sz="3000">
                <a:latin typeface="Times New Roman"/>
                <a:ea typeface="Times New Roman"/>
                <a:cs typeface="Times New Roman"/>
                <a:sym typeface="Times New Roman"/>
              </a:rPr>
              <a:t>                           Analysis </a:t>
            </a:r>
            <a:endParaRPr sz="3000" i="0" u="none" strike="noStrike" cap="none">
              <a:solidFill>
                <a:srgbClr val="000000"/>
              </a:solidFill>
              <a:latin typeface="Times New Roman"/>
              <a:ea typeface="Times New Roman"/>
              <a:cs typeface="Times New Roman"/>
              <a:sym typeface="Times New Roman"/>
            </a:endParaRPr>
          </a:p>
        </p:txBody>
      </p:sp>
      <p:sp>
        <p:nvSpPr>
          <p:cNvPr id="241" name="Google Shape;241;g2cf96adc7d5_0_0"/>
          <p:cNvSpPr txBox="1"/>
          <p:nvPr/>
        </p:nvSpPr>
        <p:spPr>
          <a:xfrm>
            <a:off x="1572000" y="1068300"/>
            <a:ext cx="7436100" cy="80480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endParaRPr sz="800" dirty="0">
              <a:solidFill>
                <a:schemeClr val="dk1"/>
              </a:solidFill>
              <a:latin typeface="Times New Roman"/>
              <a:ea typeface="Times New Roman"/>
              <a:cs typeface="Times New Roman"/>
              <a:sym typeface="Times New Roman"/>
            </a:endParaRPr>
          </a:p>
          <a:p>
            <a:pPr marL="0" marR="304800" lvl="0" indent="0" algn="l" rtl="0">
              <a:lnSpc>
                <a:spcPct val="115000"/>
              </a:lnSpc>
              <a:spcBef>
                <a:spcPts val="0"/>
              </a:spcBef>
              <a:spcAft>
                <a:spcPts val="600"/>
              </a:spcAft>
              <a:buNone/>
            </a:pPr>
            <a:r>
              <a:rPr lang="en" b="1" dirty="0">
                <a:solidFill>
                  <a:schemeClr val="dk1"/>
                </a:solidFill>
                <a:latin typeface="Times New Roman"/>
                <a:ea typeface="Times New Roman"/>
                <a:cs typeface="Times New Roman"/>
                <a:sym typeface="Times New Roman"/>
              </a:rPr>
              <a:t>General Factorial Regression: </a:t>
            </a:r>
            <a:r>
              <a:rPr lang="en-US" b="1" dirty="0">
                <a:solidFill>
                  <a:schemeClr val="dk1"/>
                </a:solidFill>
                <a:latin typeface="Times New Roman"/>
                <a:ea typeface="Times New Roman"/>
                <a:cs typeface="Times New Roman"/>
                <a:sym typeface="Times New Roman"/>
              </a:rPr>
              <a:t>IOS</a:t>
            </a:r>
            <a:r>
              <a:rPr lang="en" b="1" dirty="0">
                <a:solidFill>
                  <a:schemeClr val="dk1"/>
                </a:solidFill>
                <a:latin typeface="Times New Roman"/>
                <a:ea typeface="Times New Roman"/>
                <a:cs typeface="Times New Roman"/>
                <a:sym typeface="Times New Roman"/>
              </a:rPr>
              <a:t> Reading versus Blocks, Type of lipstick, Brand, Price</a:t>
            </a:r>
            <a:endParaRPr b="1" dirty="0">
              <a:solidFill>
                <a:schemeClr val="dk1"/>
              </a:solidFill>
              <a:latin typeface="Times New Roman"/>
              <a:ea typeface="Times New Roman"/>
              <a:cs typeface="Times New Roman"/>
              <a:sym typeface="Times New Roman"/>
            </a:endParaRPr>
          </a:p>
        </p:txBody>
      </p:sp>
      <p:pic>
        <p:nvPicPr>
          <p:cNvPr id="242" name="Google Shape;242;g2cf96adc7d5_0_0"/>
          <p:cNvPicPr preferRelativeResize="0"/>
          <p:nvPr/>
        </p:nvPicPr>
        <p:blipFill>
          <a:blip r:embed="rId4">
            <a:alphaModFix/>
          </a:blip>
          <a:stretch>
            <a:fillRect/>
          </a:stretch>
        </p:blipFill>
        <p:spPr>
          <a:xfrm>
            <a:off x="1680125" y="1923175"/>
            <a:ext cx="2933700" cy="2000250"/>
          </a:xfrm>
          <a:prstGeom prst="rect">
            <a:avLst/>
          </a:prstGeom>
          <a:noFill/>
          <a:ln>
            <a:noFill/>
          </a:ln>
        </p:spPr>
      </p:pic>
      <p:sp>
        <p:nvSpPr>
          <p:cNvPr id="243" name="Google Shape;243;g2cf96adc7d5_0_0"/>
          <p:cNvSpPr txBox="1">
            <a:spLocks noGrp="1"/>
          </p:cNvSpPr>
          <p:nvPr>
            <p:ph type="body" idx="1"/>
          </p:nvPr>
        </p:nvSpPr>
        <p:spPr>
          <a:xfrm>
            <a:off x="1444741" y="1305172"/>
            <a:ext cx="3868500" cy="618000"/>
          </a:xfrm>
          <a:prstGeom prst="rect">
            <a:avLst/>
          </a:prstGeom>
        </p:spPr>
        <p:txBody>
          <a:bodyPr spcFirstLastPara="1" wrap="square" lIns="68575" tIns="34275" rIns="68575" bIns="34275" anchor="b" anchorCtr="0">
            <a:normAutofit/>
          </a:bodyPr>
          <a:lstStyle/>
          <a:p>
            <a:pPr marL="0" lvl="0" indent="0" algn="ctr" rtl="0">
              <a:lnSpc>
                <a:spcPct val="115000"/>
              </a:lnSpc>
              <a:spcBef>
                <a:spcPts val="1200"/>
              </a:spcBef>
              <a:spcAft>
                <a:spcPts val="0"/>
              </a:spcAft>
              <a:buClr>
                <a:schemeClr val="dk1"/>
              </a:buClr>
              <a:buSzPts val="1100"/>
              <a:buFont typeface="Arial"/>
              <a:buNone/>
            </a:pPr>
            <a:r>
              <a:rPr lang="en-US" sz="1400" b="0" dirty="0">
                <a:latin typeface="Times New Roman"/>
                <a:ea typeface="Times New Roman"/>
                <a:cs typeface="Times New Roman"/>
                <a:sym typeface="Times New Roman"/>
              </a:rPr>
              <a:t>IOS</a:t>
            </a:r>
            <a:r>
              <a:rPr lang="en" sz="1400" b="0" dirty="0">
                <a:latin typeface="Times New Roman"/>
                <a:ea typeface="Times New Roman"/>
                <a:cs typeface="Times New Roman"/>
                <a:sym typeface="Times New Roman"/>
              </a:rPr>
              <a:t> READING</a:t>
            </a:r>
            <a:endParaRPr sz="2400" dirty="0"/>
          </a:p>
        </p:txBody>
      </p:sp>
      <p:sp>
        <p:nvSpPr>
          <p:cNvPr id="244" name="Google Shape;244;g2cf96adc7d5_0_0"/>
          <p:cNvSpPr txBox="1">
            <a:spLocks noGrp="1"/>
          </p:cNvSpPr>
          <p:nvPr>
            <p:ph type="body" idx="3"/>
          </p:nvPr>
        </p:nvSpPr>
        <p:spPr>
          <a:xfrm>
            <a:off x="4666550" y="1610097"/>
            <a:ext cx="3887400" cy="618000"/>
          </a:xfrm>
          <a:prstGeom prst="rect">
            <a:avLst/>
          </a:prstGeom>
        </p:spPr>
        <p:txBody>
          <a:bodyPr spcFirstLastPara="1" wrap="square" lIns="68575" tIns="34275" rIns="68575" bIns="34275" anchor="b" anchorCtr="0">
            <a:normAutofit/>
          </a:bodyPr>
          <a:lstStyle/>
          <a:p>
            <a:pPr marL="0" lvl="0" indent="0" algn="ctr" rtl="0">
              <a:lnSpc>
                <a:spcPct val="115000"/>
              </a:lnSpc>
              <a:spcBef>
                <a:spcPts val="1200"/>
              </a:spcBef>
              <a:spcAft>
                <a:spcPts val="0"/>
              </a:spcAft>
              <a:buClr>
                <a:schemeClr val="dk1"/>
              </a:buClr>
              <a:buSzPct val="78571"/>
              <a:buFont typeface="Arial"/>
              <a:buNone/>
            </a:pPr>
            <a:r>
              <a:rPr lang="en" sz="1400" b="0">
                <a:latin typeface="Times New Roman"/>
                <a:ea typeface="Times New Roman"/>
                <a:cs typeface="Times New Roman"/>
                <a:sym typeface="Times New Roman"/>
              </a:rPr>
              <a:t>SAMSUNG READING</a:t>
            </a:r>
            <a:endParaRPr sz="2400"/>
          </a:p>
          <a:p>
            <a:pPr marL="0" lvl="0" indent="0" algn="l" rtl="0">
              <a:spcBef>
                <a:spcPts val="800"/>
              </a:spcBef>
              <a:spcAft>
                <a:spcPts val="0"/>
              </a:spcAft>
              <a:buNone/>
            </a:pPr>
            <a:endParaRPr/>
          </a:p>
        </p:txBody>
      </p:sp>
      <p:pic>
        <p:nvPicPr>
          <p:cNvPr id="245" name="Google Shape;245;g2cf96adc7d5_0_0"/>
          <p:cNvPicPr preferRelativeResize="0"/>
          <p:nvPr/>
        </p:nvPicPr>
        <p:blipFill>
          <a:blip r:embed="rId4">
            <a:alphaModFix/>
          </a:blip>
          <a:stretch>
            <a:fillRect/>
          </a:stretch>
        </p:blipFill>
        <p:spPr>
          <a:xfrm>
            <a:off x="5191425" y="1923175"/>
            <a:ext cx="3054625" cy="203053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9"/>
        <p:cNvGrpSpPr/>
        <p:nvPr/>
      </p:nvGrpSpPr>
      <p:grpSpPr>
        <a:xfrm>
          <a:off x="0" y="0"/>
          <a:ext cx="0" cy="0"/>
          <a:chOff x="0" y="0"/>
          <a:chExt cx="0" cy="0"/>
        </a:xfrm>
      </p:grpSpPr>
      <p:sp>
        <p:nvSpPr>
          <p:cNvPr id="250" name="Google Shape;250;g2cf96adc7d5_0_3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
              <a:t>16</a:t>
            </a:fld>
            <a:endParaRPr/>
          </a:p>
        </p:txBody>
      </p:sp>
      <p:sp>
        <p:nvSpPr>
          <p:cNvPr id="251" name="Google Shape;251;g2cf96adc7d5_0_30"/>
          <p:cNvSpPr txBox="1"/>
          <p:nvPr/>
        </p:nvSpPr>
        <p:spPr>
          <a:xfrm>
            <a:off x="1815925" y="312000"/>
            <a:ext cx="6936300" cy="796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4400"/>
              <a:buFont typeface="Arial"/>
              <a:buNone/>
            </a:pPr>
            <a:r>
              <a:rPr lang="en" sz="3000">
                <a:latin typeface="Times New Roman"/>
                <a:ea typeface="Times New Roman"/>
                <a:cs typeface="Times New Roman"/>
                <a:sym typeface="Times New Roman"/>
              </a:rPr>
              <a:t>                         Analysis </a:t>
            </a:r>
            <a:endParaRPr sz="3000" i="0" u="none" strike="noStrike" cap="none">
              <a:solidFill>
                <a:srgbClr val="000000"/>
              </a:solidFill>
              <a:latin typeface="Times New Roman"/>
              <a:ea typeface="Times New Roman"/>
              <a:cs typeface="Times New Roman"/>
              <a:sym typeface="Times New Roman"/>
            </a:endParaRPr>
          </a:p>
        </p:txBody>
      </p:sp>
      <p:sp>
        <p:nvSpPr>
          <p:cNvPr id="252" name="Google Shape;252;g2cf96adc7d5_0_30"/>
          <p:cNvSpPr txBox="1"/>
          <p:nvPr/>
        </p:nvSpPr>
        <p:spPr>
          <a:xfrm>
            <a:off x="1644175" y="1124400"/>
            <a:ext cx="7166100" cy="362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sz="1500">
              <a:solidFill>
                <a:schemeClr val="dk1"/>
              </a:solidFill>
              <a:highlight>
                <a:srgbClr val="FFFFFF"/>
              </a:highlight>
              <a:latin typeface="Calibri"/>
              <a:ea typeface="Calibri"/>
              <a:cs typeface="Calibri"/>
              <a:sym typeface="Calibri"/>
            </a:endParaRPr>
          </a:p>
        </p:txBody>
      </p:sp>
      <p:pic>
        <p:nvPicPr>
          <p:cNvPr id="253" name="Google Shape;253;g2cf96adc7d5_0_30"/>
          <p:cNvPicPr preferRelativeResize="0"/>
          <p:nvPr/>
        </p:nvPicPr>
        <p:blipFill>
          <a:blip r:embed="rId4">
            <a:alphaModFix/>
          </a:blip>
          <a:stretch>
            <a:fillRect/>
          </a:stretch>
        </p:blipFill>
        <p:spPr>
          <a:xfrm>
            <a:off x="1498400" y="1412938"/>
            <a:ext cx="3885550" cy="3179600"/>
          </a:xfrm>
          <a:prstGeom prst="rect">
            <a:avLst/>
          </a:prstGeom>
          <a:noFill/>
          <a:ln>
            <a:noFill/>
          </a:ln>
        </p:spPr>
      </p:pic>
      <p:sp>
        <p:nvSpPr>
          <p:cNvPr id="254" name="Google Shape;254;g2cf96adc7d5_0_30"/>
          <p:cNvSpPr txBox="1"/>
          <p:nvPr/>
        </p:nvSpPr>
        <p:spPr>
          <a:xfrm>
            <a:off x="1340650" y="956925"/>
            <a:ext cx="3057600" cy="321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0"/>
              </a:spcAft>
              <a:buClr>
                <a:schemeClr val="dk1"/>
              </a:buClr>
              <a:buSzPts val="1100"/>
              <a:buFont typeface="Arial"/>
              <a:buNone/>
            </a:pPr>
            <a:r>
              <a:rPr lang="en-US" dirty="0">
                <a:solidFill>
                  <a:schemeClr val="dk1"/>
                </a:solidFill>
                <a:latin typeface="Times New Roman"/>
                <a:ea typeface="Times New Roman"/>
                <a:cs typeface="Times New Roman"/>
                <a:sym typeface="Times New Roman"/>
              </a:rPr>
              <a:t>IOS</a:t>
            </a:r>
            <a:r>
              <a:rPr lang="en" dirty="0">
                <a:solidFill>
                  <a:schemeClr val="dk1"/>
                </a:solidFill>
                <a:latin typeface="Times New Roman"/>
                <a:ea typeface="Times New Roman"/>
                <a:cs typeface="Times New Roman"/>
                <a:sym typeface="Times New Roman"/>
              </a:rPr>
              <a:t> READING</a:t>
            </a:r>
            <a:endParaRPr sz="2400" b="1" dirty="0">
              <a:solidFill>
                <a:schemeClr val="dk1"/>
              </a:solidFill>
              <a:latin typeface="Calibri"/>
              <a:ea typeface="Calibri"/>
              <a:cs typeface="Calibri"/>
              <a:sym typeface="Calibri"/>
            </a:endParaRPr>
          </a:p>
        </p:txBody>
      </p:sp>
      <p:pic>
        <p:nvPicPr>
          <p:cNvPr id="255" name="Google Shape;255;g2cf96adc7d5_0_30"/>
          <p:cNvPicPr preferRelativeResize="0"/>
          <p:nvPr/>
        </p:nvPicPr>
        <p:blipFill>
          <a:blip r:embed="rId5">
            <a:alphaModFix/>
          </a:blip>
          <a:stretch>
            <a:fillRect/>
          </a:stretch>
        </p:blipFill>
        <p:spPr>
          <a:xfrm>
            <a:off x="5431299" y="1551350"/>
            <a:ext cx="3547251" cy="2902800"/>
          </a:xfrm>
          <a:prstGeom prst="rect">
            <a:avLst/>
          </a:prstGeom>
          <a:noFill/>
          <a:ln>
            <a:noFill/>
          </a:ln>
        </p:spPr>
      </p:pic>
      <p:sp>
        <p:nvSpPr>
          <p:cNvPr id="256" name="Google Shape;256;g2cf96adc7d5_0_30"/>
          <p:cNvSpPr txBox="1"/>
          <p:nvPr/>
        </p:nvSpPr>
        <p:spPr>
          <a:xfrm>
            <a:off x="5636925" y="956925"/>
            <a:ext cx="2930700" cy="321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SAMSUNG READING</a:t>
            </a:r>
            <a:endParaRPr sz="2400" b="1">
              <a:solidFill>
                <a:schemeClr val="dk1"/>
              </a:solidFill>
              <a:latin typeface="Calibri"/>
              <a:ea typeface="Calibri"/>
              <a:cs typeface="Calibri"/>
              <a:sym typeface="Calibri"/>
            </a:endParaRPr>
          </a:p>
          <a:p>
            <a:pPr marL="0" lvl="0" indent="0" algn="l" rtl="0">
              <a:spcBef>
                <a:spcPts val="0"/>
              </a:spcBef>
              <a:spcAft>
                <a:spcPts val="0"/>
              </a:spcAft>
              <a:buNone/>
            </a:pPr>
            <a:endParaRPr sz="21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0"/>
        <p:cNvGrpSpPr/>
        <p:nvPr/>
      </p:nvGrpSpPr>
      <p:grpSpPr>
        <a:xfrm>
          <a:off x="0" y="0"/>
          <a:ext cx="0" cy="0"/>
          <a:chOff x="0" y="0"/>
          <a:chExt cx="0" cy="0"/>
        </a:xfrm>
      </p:grpSpPr>
      <p:sp>
        <p:nvSpPr>
          <p:cNvPr id="261" name="Google Shape;261;g2cf96adc7d5_0_4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
              <a:t>17</a:t>
            </a:fld>
            <a:endParaRPr/>
          </a:p>
        </p:txBody>
      </p:sp>
      <p:sp>
        <p:nvSpPr>
          <p:cNvPr id="262" name="Google Shape;262;g2cf96adc7d5_0_47"/>
          <p:cNvSpPr txBox="1"/>
          <p:nvPr/>
        </p:nvSpPr>
        <p:spPr>
          <a:xfrm>
            <a:off x="1815925" y="312000"/>
            <a:ext cx="6936300" cy="796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4400"/>
              <a:buFont typeface="Arial"/>
              <a:buNone/>
            </a:pPr>
            <a:r>
              <a:rPr lang="en" sz="3000">
                <a:latin typeface="Times New Roman"/>
                <a:ea typeface="Times New Roman"/>
                <a:cs typeface="Times New Roman"/>
                <a:sym typeface="Times New Roman"/>
              </a:rPr>
              <a:t>                           Analysis </a:t>
            </a:r>
            <a:endParaRPr sz="3000" i="0" u="none" strike="noStrike" cap="none">
              <a:solidFill>
                <a:srgbClr val="000000"/>
              </a:solidFill>
              <a:latin typeface="Times New Roman"/>
              <a:ea typeface="Times New Roman"/>
              <a:cs typeface="Times New Roman"/>
              <a:sym typeface="Times New Roman"/>
            </a:endParaRPr>
          </a:p>
        </p:txBody>
      </p:sp>
      <p:sp>
        <p:nvSpPr>
          <p:cNvPr id="263" name="Google Shape;263;g2cf96adc7d5_0_47"/>
          <p:cNvSpPr txBox="1"/>
          <p:nvPr/>
        </p:nvSpPr>
        <p:spPr>
          <a:xfrm>
            <a:off x="1644175" y="1124400"/>
            <a:ext cx="7166100" cy="362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sz="1500">
              <a:solidFill>
                <a:schemeClr val="dk1"/>
              </a:solidFill>
              <a:highlight>
                <a:srgbClr val="FFFFFF"/>
              </a:highlight>
              <a:latin typeface="Calibri"/>
              <a:ea typeface="Calibri"/>
              <a:cs typeface="Calibri"/>
              <a:sym typeface="Calibri"/>
            </a:endParaRPr>
          </a:p>
        </p:txBody>
      </p:sp>
      <p:pic>
        <p:nvPicPr>
          <p:cNvPr id="264" name="Google Shape;264;g2cf96adc7d5_0_47"/>
          <p:cNvPicPr preferRelativeResize="0"/>
          <p:nvPr/>
        </p:nvPicPr>
        <p:blipFill>
          <a:blip r:embed="rId4">
            <a:alphaModFix/>
          </a:blip>
          <a:stretch>
            <a:fillRect/>
          </a:stretch>
        </p:blipFill>
        <p:spPr>
          <a:xfrm>
            <a:off x="1824147" y="1267425"/>
            <a:ext cx="2647425" cy="1031475"/>
          </a:xfrm>
          <a:prstGeom prst="rect">
            <a:avLst/>
          </a:prstGeom>
          <a:noFill/>
          <a:ln>
            <a:noFill/>
          </a:ln>
        </p:spPr>
      </p:pic>
      <p:pic>
        <p:nvPicPr>
          <p:cNvPr id="265" name="Google Shape;265;g2cf96adc7d5_0_47"/>
          <p:cNvPicPr preferRelativeResize="0"/>
          <p:nvPr/>
        </p:nvPicPr>
        <p:blipFill>
          <a:blip r:embed="rId5">
            <a:alphaModFix/>
          </a:blip>
          <a:stretch>
            <a:fillRect/>
          </a:stretch>
        </p:blipFill>
        <p:spPr>
          <a:xfrm>
            <a:off x="1815925" y="2298900"/>
            <a:ext cx="2787901" cy="2779000"/>
          </a:xfrm>
          <a:prstGeom prst="rect">
            <a:avLst/>
          </a:prstGeom>
          <a:noFill/>
          <a:ln>
            <a:noFill/>
          </a:ln>
        </p:spPr>
      </p:pic>
      <p:pic>
        <p:nvPicPr>
          <p:cNvPr id="266" name="Google Shape;266;g2cf96adc7d5_0_47"/>
          <p:cNvPicPr preferRelativeResize="0"/>
          <p:nvPr/>
        </p:nvPicPr>
        <p:blipFill>
          <a:blip r:embed="rId6">
            <a:alphaModFix/>
          </a:blip>
          <a:stretch>
            <a:fillRect/>
          </a:stretch>
        </p:blipFill>
        <p:spPr>
          <a:xfrm>
            <a:off x="5868571" y="1208075"/>
            <a:ext cx="2622150" cy="1021625"/>
          </a:xfrm>
          <a:prstGeom prst="rect">
            <a:avLst/>
          </a:prstGeom>
          <a:noFill/>
          <a:ln>
            <a:noFill/>
          </a:ln>
        </p:spPr>
      </p:pic>
      <p:pic>
        <p:nvPicPr>
          <p:cNvPr id="267" name="Google Shape;267;g2cf96adc7d5_0_47"/>
          <p:cNvPicPr preferRelativeResize="0"/>
          <p:nvPr/>
        </p:nvPicPr>
        <p:blipFill>
          <a:blip r:embed="rId7">
            <a:alphaModFix/>
          </a:blip>
          <a:stretch>
            <a:fillRect/>
          </a:stretch>
        </p:blipFill>
        <p:spPr>
          <a:xfrm>
            <a:off x="5868573" y="2329275"/>
            <a:ext cx="2735325" cy="2726600"/>
          </a:xfrm>
          <a:prstGeom prst="rect">
            <a:avLst/>
          </a:prstGeom>
          <a:noFill/>
          <a:ln>
            <a:noFill/>
          </a:ln>
        </p:spPr>
      </p:pic>
      <p:sp>
        <p:nvSpPr>
          <p:cNvPr id="268" name="Google Shape;268;g2cf96adc7d5_0_47"/>
          <p:cNvSpPr txBox="1"/>
          <p:nvPr/>
        </p:nvSpPr>
        <p:spPr>
          <a:xfrm>
            <a:off x="1824150" y="770025"/>
            <a:ext cx="23997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100">
              <a:solidFill>
                <a:schemeClr val="dk1"/>
              </a:solidFill>
              <a:latin typeface="Calibri"/>
              <a:ea typeface="Calibri"/>
              <a:cs typeface="Calibri"/>
              <a:sym typeface="Calibri"/>
            </a:endParaRPr>
          </a:p>
        </p:txBody>
      </p:sp>
      <p:sp>
        <p:nvSpPr>
          <p:cNvPr id="269" name="Google Shape;269;g2cf96adc7d5_0_47"/>
          <p:cNvSpPr txBox="1"/>
          <p:nvPr/>
        </p:nvSpPr>
        <p:spPr>
          <a:xfrm>
            <a:off x="1787475" y="867225"/>
            <a:ext cx="3000000" cy="58628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n-US" dirty="0">
                <a:solidFill>
                  <a:schemeClr val="dk1"/>
                </a:solidFill>
                <a:latin typeface="Times New Roman"/>
                <a:ea typeface="Times New Roman"/>
                <a:cs typeface="Times New Roman"/>
                <a:sym typeface="Times New Roman"/>
              </a:rPr>
              <a:t>IOS</a:t>
            </a:r>
            <a:r>
              <a:rPr lang="en" dirty="0">
                <a:solidFill>
                  <a:schemeClr val="dk1"/>
                </a:solidFill>
                <a:latin typeface="Times New Roman"/>
                <a:ea typeface="Times New Roman"/>
                <a:cs typeface="Times New Roman"/>
                <a:sym typeface="Times New Roman"/>
              </a:rPr>
              <a:t> READING</a:t>
            </a:r>
            <a:endParaRPr sz="2400" b="1" dirty="0">
              <a:solidFill>
                <a:schemeClr val="dk1"/>
              </a:solidFill>
              <a:latin typeface="Calibri"/>
              <a:ea typeface="Calibri"/>
              <a:cs typeface="Calibri"/>
              <a:sym typeface="Calibri"/>
            </a:endParaRPr>
          </a:p>
        </p:txBody>
      </p:sp>
      <p:sp>
        <p:nvSpPr>
          <p:cNvPr id="270" name="Google Shape;270;g2cf96adc7d5_0_47"/>
          <p:cNvSpPr txBox="1"/>
          <p:nvPr/>
        </p:nvSpPr>
        <p:spPr>
          <a:xfrm>
            <a:off x="5801725" y="900000"/>
            <a:ext cx="30000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n">
                <a:solidFill>
                  <a:schemeClr val="dk1"/>
                </a:solidFill>
                <a:latin typeface="Times New Roman"/>
                <a:ea typeface="Times New Roman"/>
                <a:cs typeface="Times New Roman"/>
                <a:sym typeface="Times New Roman"/>
              </a:rPr>
              <a:t>SAMSUNG READING</a:t>
            </a:r>
            <a:endParaRPr sz="2400" b="1">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4"/>
        <p:cNvGrpSpPr/>
        <p:nvPr/>
      </p:nvGrpSpPr>
      <p:grpSpPr>
        <a:xfrm>
          <a:off x="0" y="0"/>
          <a:ext cx="0" cy="0"/>
          <a:chOff x="0" y="0"/>
          <a:chExt cx="0" cy="0"/>
        </a:xfrm>
      </p:grpSpPr>
      <p:sp>
        <p:nvSpPr>
          <p:cNvPr id="275" name="Google Shape;275;g2cf96adc7d5_0_5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
              <a:t>18</a:t>
            </a:fld>
            <a:endParaRPr/>
          </a:p>
        </p:txBody>
      </p:sp>
      <p:sp>
        <p:nvSpPr>
          <p:cNvPr id="276" name="Google Shape;276;g2cf96adc7d5_0_57"/>
          <p:cNvSpPr txBox="1"/>
          <p:nvPr/>
        </p:nvSpPr>
        <p:spPr>
          <a:xfrm>
            <a:off x="1815925" y="312000"/>
            <a:ext cx="6936300" cy="796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4400"/>
              <a:buFont typeface="Arial"/>
              <a:buNone/>
            </a:pPr>
            <a:r>
              <a:rPr lang="en" sz="3000">
                <a:latin typeface="Times New Roman"/>
                <a:ea typeface="Times New Roman"/>
                <a:cs typeface="Times New Roman"/>
                <a:sym typeface="Times New Roman"/>
              </a:rPr>
              <a:t>                         Analysis </a:t>
            </a:r>
            <a:endParaRPr sz="3000" i="0" u="none" strike="noStrike" cap="none">
              <a:solidFill>
                <a:srgbClr val="000000"/>
              </a:solidFill>
              <a:latin typeface="Times New Roman"/>
              <a:ea typeface="Times New Roman"/>
              <a:cs typeface="Times New Roman"/>
              <a:sym typeface="Times New Roman"/>
            </a:endParaRPr>
          </a:p>
        </p:txBody>
      </p:sp>
      <p:sp>
        <p:nvSpPr>
          <p:cNvPr id="277" name="Google Shape;277;g2cf96adc7d5_0_57"/>
          <p:cNvSpPr txBox="1"/>
          <p:nvPr/>
        </p:nvSpPr>
        <p:spPr>
          <a:xfrm>
            <a:off x="1644175" y="1124400"/>
            <a:ext cx="7166100" cy="362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sz="1500">
              <a:solidFill>
                <a:schemeClr val="dk1"/>
              </a:solidFill>
              <a:highlight>
                <a:srgbClr val="FFFFFF"/>
              </a:highlight>
              <a:latin typeface="Calibri"/>
              <a:ea typeface="Calibri"/>
              <a:cs typeface="Calibri"/>
              <a:sym typeface="Calibri"/>
            </a:endParaRPr>
          </a:p>
        </p:txBody>
      </p:sp>
      <p:pic>
        <p:nvPicPr>
          <p:cNvPr id="278" name="Google Shape;278;g2cf96adc7d5_0_57"/>
          <p:cNvPicPr preferRelativeResize="0"/>
          <p:nvPr/>
        </p:nvPicPr>
        <p:blipFill>
          <a:blip r:embed="rId4">
            <a:alphaModFix/>
          </a:blip>
          <a:stretch>
            <a:fillRect/>
          </a:stretch>
        </p:blipFill>
        <p:spPr>
          <a:xfrm>
            <a:off x="1933754" y="1124404"/>
            <a:ext cx="5783111" cy="3596751"/>
          </a:xfrm>
          <a:prstGeom prst="rect">
            <a:avLst/>
          </a:prstGeom>
          <a:noFill/>
          <a:ln>
            <a:noFill/>
          </a:ln>
        </p:spPr>
      </p:pic>
      <p:sp>
        <p:nvSpPr>
          <p:cNvPr id="279" name="Google Shape;279;g2cf96adc7d5_0_57"/>
          <p:cNvSpPr txBox="1"/>
          <p:nvPr/>
        </p:nvSpPr>
        <p:spPr>
          <a:xfrm>
            <a:off x="1933750" y="867225"/>
            <a:ext cx="3000000" cy="58628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n-US" dirty="0">
                <a:solidFill>
                  <a:schemeClr val="dk1"/>
                </a:solidFill>
                <a:latin typeface="Times New Roman"/>
                <a:ea typeface="Times New Roman"/>
                <a:cs typeface="Times New Roman"/>
                <a:sym typeface="Times New Roman"/>
              </a:rPr>
              <a:t>IOS</a:t>
            </a:r>
            <a:r>
              <a:rPr lang="en" dirty="0">
                <a:solidFill>
                  <a:schemeClr val="dk1"/>
                </a:solidFill>
                <a:latin typeface="Times New Roman"/>
                <a:ea typeface="Times New Roman"/>
                <a:cs typeface="Times New Roman"/>
                <a:sym typeface="Times New Roman"/>
              </a:rPr>
              <a:t> READING</a:t>
            </a:r>
            <a:endParaRPr sz="2400" b="1" dirty="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3"/>
        <p:cNvGrpSpPr/>
        <p:nvPr/>
      </p:nvGrpSpPr>
      <p:grpSpPr>
        <a:xfrm>
          <a:off x="0" y="0"/>
          <a:ext cx="0" cy="0"/>
          <a:chOff x="0" y="0"/>
          <a:chExt cx="0" cy="0"/>
        </a:xfrm>
      </p:grpSpPr>
      <p:sp>
        <p:nvSpPr>
          <p:cNvPr id="284" name="Google Shape;284;g2cfcbaa6679_1_3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
              <a:t>19</a:t>
            </a:fld>
            <a:endParaRPr/>
          </a:p>
        </p:txBody>
      </p:sp>
      <p:sp>
        <p:nvSpPr>
          <p:cNvPr id="285" name="Google Shape;285;g2cfcbaa6679_1_35"/>
          <p:cNvSpPr txBox="1"/>
          <p:nvPr/>
        </p:nvSpPr>
        <p:spPr>
          <a:xfrm>
            <a:off x="1815925" y="312000"/>
            <a:ext cx="6936300" cy="796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4400"/>
              <a:buFont typeface="Arial"/>
              <a:buNone/>
            </a:pPr>
            <a:r>
              <a:rPr lang="en" sz="3000">
                <a:latin typeface="Times New Roman"/>
                <a:ea typeface="Times New Roman"/>
                <a:cs typeface="Times New Roman"/>
                <a:sym typeface="Times New Roman"/>
              </a:rPr>
              <a:t>                         Analysis </a:t>
            </a:r>
            <a:endParaRPr sz="3000" i="0" u="none" strike="noStrike" cap="none">
              <a:solidFill>
                <a:srgbClr val="000000"/>
              </a:solidFill>
              <a:latin typeface="Times New Roman"/>
              <a:ea typeface="Times New Roman"/>
              <a:cs typeface="Times New Roman"/>
              <a:sym typeface="Times New Roman"/>
            </a:endParaRPr>
          </a:p>
        </p:txBody>
      </p:sp>
      <p:sp>
        <p:nvSpPr>
          <p:cNvPr id="286" name="Google Shape;286;g2cfcbaa6679_1_35"/>
          <p:cNvSpPr txBox="1"/>
          <p:nvPr/>
        </p:nvSpPr>
        <p:spPr>
          <a:xfrm>
            <a:off x="1644175" y="1124400"/>
            <a:ext cx="7166100" cy="362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sz="1500">
              <a:solidFill>
                <a:schemeClr val="dk1"/>
              </a:solidFill>
              <a:highlight>
                <a:srgbClr val="FFFFFF"/>
              </a:highlight>
              <a:latin typeface="Calibri"/>
              <a:ea typeface="Calibri"/>
              <a:cs typeface="Calibri"/>
              <a:sym typeface="Calibri"/>
            </a:endParaRPr>
          </a:p>
        </p:txBody>
      </p:sp>
      <p:pic>
        <p:nvPicPr>
          <p:cNvPr id="287" name="Google Shape;287;g2cfcbaa6679_1_35"/>
          <p:cNvPicPr preferRelativeResize="0"/>
          <p:nvPr/>
        </p:nvPicPr>
        <p:blipFill>
          <a:blip r:embed="rId4">
            <a:alphaModFix/>
          </a:blip>
          <a:stretch>
            <a:fillRect/>
          </a:stretch>
        </p:blipFill>
        <p:spPr>
          <a:xfrm>
            <a:off x="1913300" y="1124399"/>
            <a:ext cx="5652379" cy="3620999"/>
          </a:xfrm>
          <a:prstGeom prst="rect">
            <a:avLst/>
          </a:prstGeom>
          <a:noFill/>
          <a:ln>
            <a:noFill/>
          </a:ln>
        </p:spPr>
      </p:pic>
      <p:sp>
        <p:nvSpPr>
          <p:cNvPr id="288" name="Google Shape;288;g2cfcbaa6679_1_35"/>
          <p:cNvSpPr txBox="1"/>
          <p:nvPr/>
        </p:nvSpPr>
        <p:spPr>
          <a:xfrm>
            <a:off x="1933750" y="867225"/>
            <a:ext cx="30000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n">
                <a:solidFill>
                  <a:schemeClr val="dk1"/>
                </a:solidFill>
                <a:latin typeface="Times New Roman"/>
                <a:ea typeface="Times New Roman"/>
                <a:cs typeface="Times New Roman"/>
                <a:sym typeface="Times New Roman"/>
              </a:rPr>
              <a:t>SAMSUNG READING</a:t>
            </a:r>
            <a:endParaRPr sz="2400" b="1">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
          <p:cNvSpPr txBox="1"/>
          <p:nvPr/>
        </p:nvSpPr>
        <p:spPr>
          <a:xfrm>
            <a:off x="1815925" y="312000"/>
            <a:ext cx="6936300" cy="79636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4400"/>
              <a:buFont typeface="Arial"/>
              <a:buNone/>
            </a:pPr>
            <a:r>
              <a:rPr lang="en" sz="3000" dirty="0">
                <a:latin typeface="Times New Roman"/>
                <a:ea typeface="Times New Roman"/>
                <a:cs typeface="Times New Roman"/>
                <a:sym typeface="Times New Roman"/>
              </a:rPr>
              <a:t>                        </a:t>
            </a:r>
            <a:r>
              <a:rPr lang="en" sz="3000" i="0" u="none" strike="noStrike" cap="none" dirty="0">
                <a:solidFill>
                  <a:srgbClr val="000000"/>
                </a:solidFill>
                <a:latin typeface="Times New Roman"/>
                <a:ea typeface="Times New Roman"/>
                <a:cs typeface="Times New Roman"/>
                <a:sym typeface="Times New Roman"/>
              </a:rPr>
              <a:t>Overview </a:t>
            </a:r>
            <a:endParaRPr sz="3000" i="0" u="none" strike="noStrike" cap="none" dirty="0">
              <a:solidFill>
                <a:srgbClr val="000000"/>
              </a:solidFill>
              <a:latin typeface="Times New Roman"/>
              <a:ea typeface="Times New Roman"/>
              <a:cs typeface="Times New Roman"/>
              <a:sym typeface="Times New Roman"/>
            </a:endParaRPr>
          </a:p>
        </p:txBody>
      </p:sp>
      <p:sp>
        <p:nvSpPr>
          <p:cNvPr id="136" name="Google Shape;136;p2"/>
          <p:cNvSpPr txBox="1"/>
          <p:nvPr/>
        </p:nvSpPr>
        <p:spPr>
          <a:xfrm>
            <a:off x="1595050" y="1108375"/>
            <a:ext cx="7378200" cy="3978300"/>
          </a:xfrm>
          <a:prstGeom prst="rect">
            <a:avLst/>
          </a:prstGeom>
          <a:noFill/>
          <a:ln>
            <a:noFill/>
          </a:ln>
        </p:spPr>
        <p:txBody>
          <a:bodyPr spcFirstLastPara="1" wrap="square" lIns="91425" tIns="45700" rIns="91425" bIns="45700" anchor="t" anchorCtr="0">
            <a:noAutofit/>
          </a:bodyPr>
          <a:lstStyle/>
          <a:p>
            <a:pPr marL="0" marR="0" lvl="0" indent="-114300" algn="l" rtl="0">
              <a:lnSpc>
                <a:spcPct val="100000"/>
              </a:lnSpc>
              <a:spcBef>
                <a:spcPts val="0"/>
              </a:spcBef>
              <a:spcAft>
                <a:spcPts val="0"/>
              </a:spcAft>
              <a:buClr>
                <a:schemeClr val="dk1"/>
              </a:buClr>
              <a:buSzPts val="1800"/>
              <a:buFont typeface="Times New Roman"/>
              <a:buAutoNum type="arabicPeriod"/>
            </a:pPr>
            <a:r>
              <a:rPr lang="en" sz="1800" dirty="0">
                <a:solidFill>
                  <a:schemeClr val="dk1"/>
                </a:solidFill>
                <a:latin typeface="Times New Roman"/>
                <a:ea typeface="Times New Roman"/>
                <a:cs typeface="Times New Roman"/>
                <a:sym typeface="Times New Roman"/>
              </a:rPr>
              <a:t> Recognition of the</a:t>
            </a:r>
            <a:r>
              <a:rPr lang="en" sz="1800" i="0" u="none" strike="noStrike" cap="none" dirty="0">
                <a:solidFill>
                  <a:schemeClr val="dk1"/>
                </a:solidFill>
                <a:latin typeface="Times New Roman"/>
                <a:ea typeface="Times New Roman"/>
                <a:cs typeface="Times New Roman"/>
                <a:sym typeface="Times New Roman"/>
              </a:rPr>
              <a:t> Problem Statement</a:t>
            </a:r>
            <a:endParaRPr sz="1800" dirty="0">
              <a:solidFill>
                <a:schemeClr val="dk1"/>
              </a:solidFill>
              <a:latin typeface="Times New Roman"/>
              <a:ea typeface="Times New Roman"/>
              <a:cs typeface="Times New Roman"/>
              <a:sym typeface="Times New Roman"/>
            </a:endParaRPr>
          </a:p>
          <a:p>
            <a:pPr marL="0" marR="0" lvl="0" indent="-114300" algn="l" rtl="0">
              <a:lnSpc>
                <a:spcPct val="100000"/>
              </a:lnSpc>
              <a:spcBef>
                <a:spcPts val="0"/>
              </a:spcBef>
              <a:spcAft>
                <a:spcPts val="0"/>
              </a:spcAft>
              <a:buClr>
                <a:schemeClr val="dk1"/>
              </a:buClr>
              <a:buSzPts val="1800"/>
              <a:buFont typeface="Times New Roman"/>
              <a:buAutoNum type="arabicPeriod"/>
            </a:pPr>
            <a:r>
              <a:rPr lang="en" sz="1800" dirty="0">
                <a:solidFill>
                  <a:schemeClr val="dk1"/>
                </a:solidFill>
                <a:latin typeface="Times New Roman"/>
                <a:ea typeface="Times New Roman"/>
                <a:cs typeface="Times New Roman"/>
                <a:sym typeface="Times New Roman"/>
              </a:rPr>
              <a:t> Choice of the Factors, Levels, Ranges and Blocks</a:t>
            </a:r>
            <a:endParaRPr sz="1800" dirty="0">
              <a:solidFill>
                <a:schemeClr val="dk1"/>
              </a:solidFill>
              <a:latin typeface="Times New Roman"/>
              <a:ea typeface="Times New Roman"/>
              <a:cs typeface="Times New Roman"/>
              <a:sym typeface="Times New Roman"/>
            </a:endParaRPr>
          </a:p>
          <a:p>
            <a:pPr marL="0" marR="0" lvl="0" indent="-114300" algn="l" rtl="0">
              <a:lnSpc>
                <a:spcPct val="100000"/>
              </a:lnSpc>
              <a:spcBef>
                <a:spcPts val="0"/>
              </a:spcBef>
              <a:spcAft>
                <a:spcPts val="0"/>
              </a:spcAft>
              <a:buClr>
                <a:schemeClr val="dk1"/>
              </a:buClr>
              <a:buSzPts val="1800"/>
              <a:buFont typeface="Times New Roman"/>
              <a:buAutoNum type="arabicPeriod"/>
            </a:pPr>
            <a:r>
              <a:rPr lang="en" sz="1800" dirty="0">
                <a:solidFill>
                  <a:schemeClr val="dk1"/>
                </a:solidFill>
                <a:latin typeface="Times New Roman"/>
                <a:ea typeface="Times New Roman"/>
                <a:cs typeface="Times New Roman"/>
                <a:sym typeface="Times New Roman"/>
              </a:rPr>
              <a:t> Selection of the response variable </a:t>
            </a:r>
            <a:endParaRPr sz="1800" dirty="0">
              <a:solidFill>
                <a:schemeClr val="dk1"/>
              </a:solidFill>
              <a:latin typeface="Times New Roman"/>
              <a:ea typeface="Times New Roman"/>
              <a:cs typeface="Times New Roman"/>
              <a:sym typeface="Times New Roman"/>
            </a:endParaRPr>
          </a:p>
          <a:p>
            <a:pPr marL="0" marR="0" lvl="0" indent="-114300" algn="l" rtl="0">
              <a:lnSpc>
                <a:spcPct val="100000"/>
              </a:lnSpc>
              <a:spcBef>
                <a:spcPts val="0"/>
              </a:spcBef>
              <a:spcAft>
                <a:spcPts val="0"/>
              </a:spcAft>
              <a:buClr>
                <a:schemeClr val="dk1"/>
              </a:buClr>
              <a:buSzPts val="1800"/>
              <a:buFont typeface="Times New Roman"/>
              <a:buAutoNum type="arabicPeriod"/>
            </a:pPr>
            <a:r>
              <a:rPr lang="en" sz="1800" dirty="0">
                <a:solidFill>
                  <a:schemeClr val="dk1"/>
                </a:solidFill>
                <a:latin typeface="Times New Roman"/>
                <a:ea typeface="Times New Roman"/>
                <a:cs typeface="Times New Roman"/>
                <a:sym typeface="Times New Roman"/>
              </a:rPr>
              <a:t> Planning and Performing of the Experiment </a:t>
            </a:r>
            <a:endParaRPr sz="1800" dirty="0">
              <a:solidFill>
                <a:schemeClr val="dk1"/>
              </a:solidFill>
              <a:latin typeface="Times New Roman"/>
              <a:ea typeface="Times New Roman"/>
              <a:cs typeface="Times New Roman"/>
              <a:sym typeface="Times New Roman"/>
            </a:endParaRPr>
          </a:p>
          <a:p>
            <a:pPr marL="0" marR="0" lvl="0" indent="-114300" algn="l" rtl="0">
              <a:lnSpc>
                <a:spcPct val="100000"/>
              </a:lnSpc>
              <a:spcBef>
                <a:spcPts val="0"/>
              </a:spcBef>
              <a:spcAft>
                <a:spcPts val="0"/>
              </a:spcAft>
              <a:buClr>
                <a:schemeClr val="dk1"/>
              </a:buClr>
              <a:buSzPts val="1800"/>
              <a:buFont typeface="Times New Roman"/>
              <a:buAutoNum type="arabicPeriod"/>
            </a:pPr>
            <a:r>
              <a:rPr lang="en" sz="1800" dirty="0">
                <a:solidFill>
                  <a:schemeClr val="dk1"/>
                </a:solidFill>
                <a:latin typeface="Times New Roman"/>
                <a:ea typeface="Times New Roman"/>
                <a:cs typeface="Times New Roman"/>
                <a:sym typeface="Times New Roman"/>
              </a:rPr>
              <a:t> Analysis of the experiment using Minitab</a:t>
            </a:r>
            <a:endParaRPr sz="1800" dirty="0">
              <a:solidFill>
                <a:schemeClr val="dk1"/>
              </a:solidFill>
              <a:latin typeface="Times New Roman"/>
              <a:ea typeface="Times New Roman"/>
              <a:cs typeface="Times New Roman"/>
              <a:sym typeface="Times New Roman"/>
            </a:endParaRPr>
          </a:p>
          <a:p>
            <a:pPr marL="0" marR="0" lvl="0" indent="-114300" algn="l" rtl="0">
              <a:lnSpc>
                <a:spcPct val="100000"/>
              </a:lnSpc>
              <a:spcBef>
                <a:spcPts val="0"/>
              </a:spcBef>
              <a:spcAft>
                <a:spcPts val="0"/>
              </a:spcAft>
              <a:buClr>
                <a:schemeClr val="dk1"/>
              </a:buClr>
              <a:buSzPts val="1800"/>
              <a:buFont typeface="Times New Roman"/>
              <a:buAutoNum type="arabicPeriod"/>
            </a:pPr>
            <a:r>
              <a:rPr lang="en" sz="1800" dirty="0">
                <a:solidFill>
                  <a:schemeClr val="dk1"/>
                </a:solidFill>
                <a:latin typeface="Times New Roman"/>
                <a:ea typeface="Times New Roman"/>
                <a:cs typeface="Times New Roman"/>
                <a:sym typeface="Times New Roman"/>
              </a:rPr>
              <a:t> Results and Conclusion</a:t>
            </a:r>
          </a:p>
          <a:p>
            <a:pPr marL="0" marR="0" lvl="0" indent="-114300" algn="l" rtl="0">
              <a:lnSpc>
                <a:spcPct val="100000"/>
              </a:lnSpc>
              <a:spcBef>
                <a:spcPts val="0"/>
              </a:spcBef>
              <a:spcAft>
                <a:spcPts val="0"/>
              </a:spcAft>
              <a:buClr>
                <a:schemeClr val="dk1"/>
              </a:buClr>
              <a:buSzPts val="1800"/>
              <a:buFont typeface="Times New Roman"/>
              <a:buAutoNum type="arabicPeriod"/>
            </a:pPr>
            <a:r>
              <a:rPr lang="en" sz="1800" dirty="0">
                <a:solidFill>
                  <a:schemeClr val="dk1"/>
                </a:solidFill>
                <a:latin typeface="Times New Roman"/>
                <a:ea typeface="Times New Roman"/>
                <a:cs typeface="Times New Roman"/>
                <a:sym typeface="Times New Roman"/>
              </a:rPr>
              <a:t>Difficulties/Lessons Learned from this project </a:t>
            </a:r>
            <a:endParaRPr sz="1800" dirty="0">
              <a:solidFill>
                <a:schemeClr val="dk1"/>
              </a:solidFill>
              <a:latin typeface="Times New Roman"/>
              <a:ea typeface="Times New Roman"/>
              <a:cs typeface="Times New Roman"/>
              <a:sym typeface="Times New Roman"/>
            </a:endParaRPr>
          </a:p>
          <a:p>
            <a:pPr marL="0" marR="0" lvl="0" indent="-114300" algn="l" rtl="0">
              <a:lnSpc>
                <a:spcPct val="100000"/>
              </a:lnSpc>
              <a:spcBef>
                <a:spcPts val="0"/>
              </a:spcBef>
              <a:spcAft>
                <a:spcPts val="0"/>
              </a:spcAft>
              <a:buClr>
                <a:schemeClr val="dk1"/>
              </a:buClr>
              <a:buSzPts val="1800"/>
              <a:buFont typeface="Times New Roman"/>
              <a:buAutoNum type="arabicPeriod"/>
            </a:pPr>
            <a:r>
              <a:rPr lang="en" sz="1800" dirty="0">
                <a:solidFill>
                  <a:schemeClr val="dk1"/>
                </a:solidFill>
                <a:latin typeface="Times New Roman"/>
                <a:ea typeface="Times New Roman"/>
                <a:cs typeface="Times New Roman"/>
                <a:sym typeface="Times New Roman"/>
              </a:rPr>
              <a:t> </a:t>
            </a:r>
            <a:r>
              <a:rPr lang="en" sz="1800" i="0" u="none" strike="noStrike" cap="none" dirty="0">
                <a:solidFill>
                  <a:schemeClr val="dk1"/>
                </a:solidFill>
                <a:latin typeface="Times New Roman"/>
                <a:ea typeface="Times New Roman"/>
                <a:cs typeface="Times New Roman"/>
                <a:sym typeface="Times New Roman"/>
              </a:rPr>
              <a:t>Future Scope</a:t>
            </a:r>
            <a:endParaRPr sz="1800" i="0" u="none" strike="noStrike" cap="none" dirty="0">
              <a:solidFill>
                <a:schemeClr val="dk1"/>
              </a:solidFill>
              <a:latin typeface="Times New Roman"/>
              <a:ea typeface="Times New Roman"/>
              <a:cs typeface="Times New Roman"/>
              <a:sym typeface="Times New Roman"/>
            </a:endParaRPr>
          </a:p>
          <a:p>
            <a:pPr marL="0" marR="0" lvl="0" indent="-114300" algn="l" rtl="0">
              <a:lnSpc>
                <a:spcPct val="100000"/>
              </a:lnSpc>
              <a:spcBef>
                <a:spcPts val="0"/>
              </a:spcBef>
              <a:spcAft>
                <a:spcPts val="0"/>
              </a:spcAft>
              <a:buClr>
                <a:schemeClr val="dk1"/>
              </a:buClr>
              <a:buSzPts val="1800"/>
              <a:buFont typeface="Times New Roman"/>
              <a:buAutoNum type="arabicPeriod"/>
            </a:pPr>
            <a:r>
              <a:rPr lang="en" sz="1800" dirty="0">
                <a:solidFill>
                  <a:schemeClr val="dk1"/>
                </a:solidFill>
                <a:latin typeface="Times New Roman"/>
                <a:ea typeface="Times New Roman"/>
                <a:cs typeface="Times New Roman"/>
                <a:sym typeface="Times New Roman"/>
              </a:rPr>
              <a:t> References </a:t>
            </a:r>
            <a:endParaRPr sz="1800" dirty="0">
              <a:solidFill>
                <a:schemeClr val="dk1"/>
              </a:solidFill>
              <a:latin typeface="Times New Roman"/>
              <a:ea typeface="Times New Roman"/>
              <a:cs typeface="Times New Roman"/>
              <a:sym typeface="Times New Roman"/>
            </a:endParaRPr>
          </a:p>
          <a:p>
            <a:pPr marL="0" marR="0" lvl="0" indent="0" algn="l" rtl="0">
              <a:lnSpc>
                <a:spcPct val="100000"/>
              </a:lnSpc>
              <a:spcBef>
                <a:spcPts val="1200"/>
              </a:spcBef>
              <a:spcAft>
                <a:spcPts val="0"/>
              </a:spcAft>
              <a:buNone/>
            </a:pPr>
            <a:br>
              <a:rPr lang="en" sz="1800" i="0" u="none" strike="noStrike" cap="none" dirty="0">
                <a:solidFill>
                  <a:srgbClr val="000000"/>
                </a:solidFill>
                <a:latin typeface="Times New Roman"/>
                <a:ea typeface="Times New Roman"/>
                <a:cs typeface="Times New Roman"/>
                <a:sym typeface="Times New Roman"/>
              </a:rPr>
            </a:br>
            <a:endParaRPr sz="180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2"/>
        <p:cNvGrpSpPr/>
        <p:nvPr/>
      </p:nvGrpSpPr>
      <p:grpSpPr>
        <a:xfrm>
          <a:off x="0" y="0"/>
          <a:ext cx="0" cy="0"/>
          <a:chOff x="0" y="0"/>
          <a:chExt cx="0" cy="0"/>
        </a:xfrm>
      </p:grpSpPr>
      <p:sp>
        <p:nvSpPr>
          <p:cNvPr id="293" name="Google Shape;293;g2cf96adc7d5_0_6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
              <a:t>20</a:t>
            </a:fld>
            <a:endParaRPr/>
          </a:p>
        </p:txBody>
      </p:sp>
      <p:sp>
        <p:nvSpPr>
          <p:cNvPr id="294" name="Google Shape;294;g2cf96adc7d5_0_66"/>
          <p:cNvSpPr txBox="1"/>
          <p:nvPr/>
        </p:nvSpPr>
        <p:spPr>
          <a:xfrm>
            <a:off x="2077575" y="306025"/>
            <a:ext cx="6936300" cy="796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4400"/>
              <a:buFont typeface="Arial"/>
              <a:buNone/>
            </a:pPr>
            <a:r>
              <a:rPr lang="en" sz="3000">
                <a:latin typeface="Times New Roman"/>
                <a:ea typeface="Times New Roman"/>
                <a:cs typeface="Times New Roman"/>
                <a:sym typeface="Times New Roman"/>
              </a:rPr>
              <a:t>                         Analysis </a:t>
            </a:r>
            <a:endParaRPr sz="3000" i="0" u="none" strike="noStrike" cap="none">
              <a:solidFill>
                <a:srgbClr val="000000"/>
              </a:solidFill>
              <a:latin typeface="Times New Roman"/>
              <a:ea typeface="Times New Roman"/>
              <a:cs typeface="Times New Roman"/>
              <a:sym typeface="Times New Roman"/>
            </a:endParaRPr>
          </a:p>
        </p:txBody>
      </p:sp>
      <p:sp>
        <p:nvSpPr>
          <p:cNvPr id="295" name="Google Shape;295;g2cf96adc7d5_0_66"/>
          <p:cNvSpPr txBox="1"/>
          <p:nvPr/>
        </p:nvSpPr>
        <p:spPr>
          <a:xfrm>
            <a:off x="1666600" y="1124400"/>
            <a:ext cx="7166100" cy="362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sz="1500">
              <a:solidFill>
                <a:schemeClr val="dk1"/>
              </a:solidFill>
              <a:highlight>
                <a:srgbClr val="FFFFFF"/>
              </a:highlight>
              <a:latin typeface="Calibri"/>
              <a:ea typeface="Calibri"/>
              <a:cs typeface="Calibri"/>
              <a:sym typeface="Calibri"/>
            </a:endParaRPr>
          </a:p>
        </p:txBody>
      </p:sp>
      <p:pic>
        <p:nvPicPr>
          <p:cNvPr id="296" name="Google Shape;296;g2cf96adc7d5_0_66"/>
          <p:cNvPicPr preferRelativeResize="0"/>
          <p:nvPr/>
        </p:nvPicPr>
        <p:blipFill>
          <a:blip r:embed="rId4">
            <a:alphaModFix/>
          </a:blip>
          <a:stretch>
            <a:fillRect/>
          </a:stretch>
        </p:blipFill>
        <p:spPr>
          <a:xfrm>
            <a:off x="1521175" y="1310377"/>
            <a:ext cx="3784149" cy="2522750"/>
          </a:xfrm>
          <a:prstGeom prst="rect">
            <a:avLst/>
          </a:prstGeom>
          <a:noFill/>
          <a:ln>
            <a:noFill/>
          </a:ln>
        </p:spPr>
      </p:pic>
      <p:sp>
        <p:nvSpPr>
          <p:cNvPr id="297" name="Google Shape;297;g2cf96adc7d5_0_66"/>
          <p:cNvSpPr txBox="1"/>
          <p:nvPr/>
        </p:nvSpPr>
        <p:spPr>
          <a:xfrm>
            <a:off x="1933750" y="867225"/>
            <a:ext cx="3000000" cy="58628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n-US" dirty="0">
                <a:solidFill>
                  <a:schemeClr val="dk1"/>
                </a:solidFill>
                <a:latin typeface="Times New Roman"/>
                <a:ea typeface="Times New Roman"/>
                <a:cs typeface="Times New Roman"/>
                <a:sym typeface="Times New Roman"/>
              </a:rPr>
              <a:t>IOS</a:t>
            </a:r>
            <a:r>
              <a:rPr lang="en" dirty="0">
                <a:solidFill>
                  <a:schemeClr val="dk1"/>
                </a:solidFill>
                <a:latin typeface="Times New Roman"/>
                <a:ea typeface="Times New Roman"/>
                <a:cs typeface="Times New Roman"/>
                <a:sym typeface="Times New Roman"/>
              </a:rPr>
              <a:t> READING</a:t>
            </a:r>
            <a:endParaRPr sz="2400" b="1" dirty="0">
              <a:solidFill>
                <a:schemeClr val="dk1"/>
              </a:solidFill>
              <a:latin typeface="Calibri"/>
              <a:ea typeface="Calibri"/>
              <a:cs typeface="Calibri"/>
              <a:sym typeface="Calibri"/>
            </a:endParaRPr>
          </a:p>
        </p:txBody>
      </p:sp>
      <p:pic>
        <p:nvPicPr>
          <p:cNvPr id="298" name="Google Shape;298;g2cf96adc7d5_0_66"/>
          <p:cNvPicPr preferRelativeResize="0"/>
          <p:nvPr/>
        </p:nvPicPr>
        <p:blipFill>
          <a:blip r:embed="rId5">
            <a:alphaModFix/>
          </a:blip>
          <a:stretch>
            <a:fillRect/>
          </a:stretch>
        </p:blipFill>
        <p:spPr>
          <a:xfrm>
            <a:off x="5636375" y="1310375"/>
            <a:ext cx="3266926" cy="2522749"/>
          </a:xfrm>
          <a:prstGeom prst="rect">
            <a:avLst/>
          </a:prstGeom>
          <a:noFill/>
          <a:ln>
            <a:noFill/>
          </a:ln>
        </p:spPr>
      </p:pic>
      <p:sp>
        <p:nvSpPr>
          <p:cNvPr id="299" name="Google Shape;299;g2cf96adc7d5_0_66"/>
          <p:cNvSpPr txBox="1"/>
          <p:nvPr/>
        </p:nvSpPr>
        <p:spPr>
          <a:xfrm>
            <a:off x="5636375" y="867225"/>
            <a:ext cx="30000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n">
                <a:solidFill>
                  <a:schemeClr val="dk1"/>
                </a:solidFill>
                <a:latin typeface="Times New Roman"/>
                <a:ea typeface="Times New Roman"/>
                <a:cs typeface="Times New Roman"/>
                <a:sym typeface="Times New Roman"/>
              </a:rPr>
              <a:t>SAMSUNG READING</a:t>
            </a:r>
            <a:endParaRPr sz="2400" b="1">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3"/>
        <p:cNvGrpSpPr/>
        <p:nvPr/>
      </p:nvGrpSpPr>
      <p:grpSpPr>
        <a:xfrm>
          <a:off x="0" y="0"/>
          <a:ext cx="0" cy="0"/>
          <a:chOff x="0" y="0"/>
          <a:chExt cx="0" cy="0"/>
        </a:xfrm>
      </p:grpSpPr>
      <p:sp>
        <p:nvSpPr>
          <p:cNvPr id="304" name="Google Shape;304;g2cf96adc7d5_0_7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
              <a:t>21</a:t>
            </a:fld>
            <a:endParaRPr/>
          </a:p>
        </p:txBody>
      </p:sp>
      <p:sp>
        <p:nvSpPr>
          <p:cNvPr id="305" name="Google Shape;305;g2cf96adc7d5_0_78"/>
          <p:cNvSpPr txBox="1"/>
          <p:nvPr/>
        </p:nvSpPr>
        <p:spPr>
          <a:xfrm>
            <a:off x="1815925" y="312000"/>
            <a:ext cx="6936300" cy="796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4400"/>
              <a:buFont typeface="Arial"/>
              <a:buNone/>
            </a:pPr>
            <a:r>
              <a:rPr lang="en" sz="3000">
                <a:latin typeface="Times New Roman"/>
                <a:ea typeface="Times New Roman"/>
                <a:cs typeface="Times New Roman"/>
                <a:sym typeface="Times New Roman"/>
              </a:rPr>
              <a:t>                        Analysis </a:t>
            </a:r>
            <a:endParaRPr sz="3000" i="0" u="none" strike="noStrike" cap="none">
              <a:solidFill>
                <a:srgbClr val="000000"/>
              </a:solidFill>
              <a:latin typeface="Times New Roman"/>
              <a:ea typeface="Times New Roman"/>
              <a:cs typeface="Times New Roman"/>
              <a:sym typeface="Times New Roman"/>
            </a:endParaRPr>
          </a:p>
        </p:txBody>
      </p:sp>
      <p:sp>
        <p:nvSpPr>
          <p:cNvPr id="306" name="Google Shape;306;g2cf96adc7d5_0_78"/>
          <p:cNvSpPr txBox="1"/>
          <p:nvPr/>
        </p:nvSpPr>
        <p:spPr>
          <a:xfrm>
            <a:off x="1644175" y="1124400"/>
            <a:ext cx="7166100" cy="362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sz="1500">
              <a:solidFill>
                <a:schemeClr val="dk1"/>
              </a:solidFill>
              <a:highlight>
                <a:srgbClr val="FFFFFF"/>
              </a:highlight>
              <a:latin typeface="Calibri"/>
              <a:ea typeface="Calibri"/>
              <a:cs typeface="Calibri"/>
              <a:sym typeface="Calibri"/>
            </a:endParaRPr>
          </a:p>
        </p:txBody>
      </p:sp>
      <p:pic>
        <p:nvPicPr>
          <p:cNvPr id="307" name="Google Shape;307;g2cf96adc7d5_0_78"/>
          <p:cNvPicPr preferRelativeResize="0"/>
          <p:nvPr/>
        </p:nvPicPr>
        <p:blipFill>
          <a:blip r:embed="rId4">
            <a:alphaModFix/>
          </a:blip>
          <a:stretch>
            <a:fillRect/>
          </a:stretch>
        </p:blipFill>
        <p:spPr>
          <a:xfrm>
            <a:off x="1568925" y="999049"/>
            <a:ext cx="3528576" cy="2352375"/>
          </a:xfrm>
          <a:prstGeom prst="rect">
            <a:avLst/>
          </a:prstGeom>
          <a:noFill/>
          <a:ln>
            <a:noFill/>
          </a:ln>
        </p:spPr>
      </p:pic>
      <p:pic>
        <p:nvPicPr>
          <p:cNvPr id="308" name="Google Shape;308;g2cf96adc7d5_0_78"/>
          <p:cNvPicPr preferRelativeResize="0"/>
          <p:nvPr/>
        </p:nvPicPr>
        <p:blipFill>
          <a:blip r:embed="rId5">
            <a:alphaModFix/>
          </a:blip>
          <a:stretch>
            <a:fillRect/>
          </a:stretch>
        </p:blipFill>
        <p:spPr>
          <a:xfrm>
            <a:off x="1568925" y="3351425"/>
            <a:ext cx="3528576" cy="1792076"/>
          </a:xfrm>
          <a:prstGeom prst="rect">
            <a:avLst/>
          </a:prstGeom>
          <a:noFill/>
          <a:ln>
            <a:noFill/>
          </a:ln>
        </p:spPr>
      </p:pic>
      <p:pic>
        <p:nvPicPr>
          <p:cNvPr id="309" name="Google Shape;309;g2cf96adc7d5_0_78"/>
          <p:cNvPicPr preferRelativeResize="0"/>
          <p:nvPr/>
        </p:nvPicPr>
        <p:blipFill>
          <a:blip r:embed="rId6">
            <a:alphaModFix/>
          </a:blip>
          <a:stretch>
            <a:fillRect/>
          </a:stretch>
        </p:blipFill>
        <p:spPr>
          <a:xfrm>
            <a:off x="5236325" y="999050"/>
            <a:ext cx="3653075" cy="2352375"/>
          </a:xfrm>
          <a:prstGeom prst="rect">
            <a:avLst/>
          </a:prstGeom>
          <a:noFill/>
          <a:ln>
            <a:noFill/>
          </a:ln>
        </p:spPr>
      </p:pic>
      <p:pic>
        <p:nvPicPr>
          <p:cNvPr id="310" name="Google Shape;310;g2cf96adc7d5_0_78"/>
          <p:cNvPicPr preferRelativeResize="0"/>
          <p:nvPr/>
        </p:nvPicPr>
        <p:blipFill>
          <a:blip r:embed="rId7">
            <a:alphaModFix/>
          </a:blip>
          <a:stretch>
            <a:fillRect/>
          </a:stretch>
        </p:blipFill>
        <p:spPr>
          <a:xfrm>
            <a:off x="5236325" y="3351425"/>
            <a:ext cx="3653075" cy="17920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4"/>
        <p:cNvGrpSpPr/>
        <p:nvPr/>
      </p:nvGrpSpPr>
      <p:grpSpPr>
        <a:xfrm>
          <a:off x="0" y="0"/>
          <a:ext cx="0" cy="0"/>
          <a:chOff x="0" y="0"/>
          <a:chExt cx="0" cy="0"/>
        </a:xfrm>
      </p:grpSpPr>
      <p:sp>
        <p:nvSpPr>
          <p:cNvPr id="315" name="Google Shape;315;g2cf96adc7d5_0_8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
              <a:t>22</a:t>
            </a:fld>
            <a:endParaRPr/>
          </a:p>
        </p:txBody>
      </p:sp>
      <p:sp>
        <p:nvSpPr>
          <p:cNvPr id="316" name="Google Shape;316;g2cf96adc7d5_0_87"/>
          <p:cNvSpPr txBox="1"/>
          <p:nvPr/>
        </p:nvSpPr>
        <p:spPr>
          <a:xfrm>
            <a:off x="1815925" y="312000"/>
            <a:ext cx="6936300" cy="796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4400"/>
              <a:buFont typeface="Arial"/>
              <a:buNone/>
            </a:pPr>
            <a:r>
              <a:rPr lang="en" sz="3000">
                <a:latin typeface="Times New Roman"/>
                <a:ea typeface="Times New Roman"/>
                <a:cs typeface="Times New Roman"/>
                <a:sym typeface="Times New Roman"/>
              </a:rPr>
              <a:t>                       Analysis </a:t>
            </a:r>
            <a:endParaRPr sz="3000" i="0" u="none" strike="noStrike" cap="none">
              <a:solidFill>
                <a:srgbClr val="000000"/>
              </a:solidFill>
              <a:latin typeface="Times New Roman"/>
              <a:ea typeface="Times New Roman"/>
              <a:cs typeface="Times New Roman"/>
              <a:sym typeface="Times New Roman"/>
            </a:endParaRPr>
          </a:p>
        </p:txBody>
      </p:sp>
      <p:sp>
        <p:nvSpPr>
          <p:cNvPr id="317" name="Google Shape;317;g2cf96adc7d5_0_87"/>
          <p:cNvSpPr txBox="1"/>
          <p:nvPr/>
        </p:nvSpPr>
        <p:spPr>
          <a:xfrm>
            <a:off x="1644175" y="1124400"/>
            <a:ext cx="7166100" cy="362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sz="1500">
              <a:solidFill>
                <a:schemeClr val="dk1"/>
              </a:solidFill>
              <a:highlight>
                <a:srgbClr val="FFFFFF"/>
              </a:highlight>
              <a:latin typeface="Calibri"/>
              <a:ea typeface="Calibri"/>
              <a:cs typeface="Calibri"/>
              <a:sym typeface="Calibri"/>
            </a:endParaRPr>
          </a:p>
        </p:txBody>
      </p:sp>
      <p:pic>
        <p:nvPicPr>
          <p:cNvPr id="318" name="Google Shape;318;g2cf96adc7d5_0_87"/>
          <p:cNvPicPr preferRelativeResize="0"/>
          <p:nvPr/>
        </p:nvPicPr>
        <p:blipFill>
          <a:blip r:embed="rId4">
            <a:alphaModFix/>
          </a:blip>
          <a:stretch>
            <a:fillRect/>
          </a:stretch>
        </p:blipFill>
        <p:spPr>
          <a:xfrm>
            <a:off x="1998575" y="1027875"/>
            <a:ext cx="3130299" cy="2086850"/>
          </a:xfrm>
          <a:prstGeom prst="rect">
            <a:avLst/>
          </a:prstGeom>
          <a:noFill/>
          <a:ln>
            <a:noFill/>
          </a:ln>
        </p:spPr>
      </p:pic>
      <p:pic>
        <p:nvPicPr>
          <p:cNvPr id="319" name="Google Shape;319;g2cf96adc7d5_0_87"/>
          <p:cNvPicPr preferRelativeResize="0"/>
          <p:nvPr/>
        </p:nvPicPr>
        <p:blipFill>
          <a:blip r:embed="rId5">
            <a:alphaModFix/>
          </a:blip>
          <a:stretch>
            <a:fillRect/>
          </a:stretch>
        </p:blipFill>
        <p:spPr>
          <a:xfrm>
            <a:off x="1998600" y="3114725"/>
            <a:ext cx="3130249" cy="2032024"/>
          </a:xfrm>
          <a:prstGeom prst="rect">
            <a:avLst/>
          </a:prstGeom>
          <a:noFill/>
          <a:ln>
            <a:noFill/>
          </a:ln>
        </p:spPr>
      </p:pic>
      <p:pic>
        <p:nvPicPr>
          <p:cNvPr id="320" name="Google Shape;320;g2cf96adc7d5_0_87"/>
          <p:cNvPicPr preferRelativeResize="0"/>
          <p:nvPr/>
        </p:nvPicPr>
        <p:blipFill>
          <a:blip r:embed="rId6">
            <a:alphaModFix/>
          </a:blip>
          <a:stretch>
            <a:fillRect/>
          </a:stretch>
        </p:blipFill>
        <p:spPr>
          <a:xfrm>
            <a:off x="5399200" y="1027875"/>
            <a:ext cx="3353024" cy="2086850"/>
          </a:xfrm>
          <a:prstGeom prst="rect">
            <a:avLst/>
          </a:prstGeom>
          <a:noFill/>
          <a:ln>
            <a:noFill/>
          </a:ln>
        </p:spPr>
      </p:pic>
      <p:pic>
        <p:nvPicPr>
          <p:cNvPr id="321" name="Google Shape;321;g2cf96adc7d5_0_87"/>
          <p:cNvPicPr preferRelativeResize="0"/>
          <p:nvPr/>
        </p:nvPicPr>
        <p:blipFill>
          <a:blip r:embed="rId7">
            <a:alphaModFix/>
          </a:blip>
          <a:stretch>
            <a:fillRect/>
          </a:stretch>
        </p:blipFill>
        <p:spPr>
          <a:xfrm>
            <a:off x="5399200" y="3114725"/>
            <a:ext cx="3353024" cy="20320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5"/>
        <p:cNvGrpSpPr/>
        <p:nvPr/>
      </p:nvGrpSpPr>
      <p:grpSpPr>
        <a:xfrm>
          <a:off x="0" y="0"/>
          <a:ext cx="0" cy="0"/>
          <a:chOff x="0" y="0"/>
          <a:chExt cx="0" cy="0"/>
        </a:xfrm>
      </p:grpSpPr>
      <p:sp>
        <p:nvSpPr>
          <p:cNvPr id="326" name="Google Shape;326;g2cf96adc7d5_1_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
              <a:t>23</a:t>
            </a:fld>
            <a:endParaRPr/>
          </a:p>
        </p:txBody>
      </p:sp>
      <p:sp>
        <p:nvSpPr>
          <p:cNvPr id="327" name="Google Shape;327;g2cf96adc7d5_1_0"/>
          <p:cNvSpPr txBox="1"/>
          <p:nvPr/>
        </p:nvSpPr>
        <p:spPr>
          <a:xfrm>
            <a:off x="888050" y="306025"/>
            <a:ext cx="6936300" cy="7965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000000"/>
              </a:buClr>
              <a:buSzPts val="4400"/>
              <a:buFont typeface="Arial"/>
              <a:buNone/>
            </a:pPr>
            <a:r>
              <a:rPr lang="en" sz="3000">
                <a:latin typeface="Times New Roman"/>
                <a:ea typeface="Times New Roman"/>
                <a:cs typeface="Times New Roman"/>
                <a:sym typeface="Times New Roman"/>
              </a:rPr>
              <a:t>                       Results and Conclusions </a:t>
            </a:r>
            <a:endParaRPr sz="3000" i="0" u="none" strike="noStrike" cap="none">
              <a:solidFill>
                <a:srgbClr val="000000"/>
              </a:solidFill>
              <a:latin typeface="Times New Roman"/>
              <a:ea typeface="Times New Roman"/>
              <a:cs typeface="Times New Roman"/>
              <a:sym typeface="Times New Roman"/>
            </a:endParaRPr>
          </a:p>
        </p:txBody>
      </p:sp>
      <p:sp>
        <p:nvSpPr>
          <p:cNvPr id="328" name="Google Shape;328;g2cf96adc7d5_1_0"/>
          <p:cNvSpPr txBox="1"/>
          <p:nvPr/>
        </p:nvSpPr>
        <p:spPr>
          <a:xfrm>
            <a:off x="1644175" y="1124400"/>
            <a:ext cx="7166100" cy="36210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0D0D0D"/>
              </a:buClr>
              <a:buSzPts val="1200"/>
              <a:buFont typeface="Times New Roman"/>
              <a:buAutoNum type="arabicPeriod"/>
            </a:pPr>
            <a:r>
              <a:rPr lang="en" sz="1200" dirty="0">
                <a:solidFill>
                  <a:srgbClr val="0D0D0D"/>
                </a:solidFill>
                <a:highlight>
                  <a:srgbClr val="FFFFFF"/>
                </a:highlight>
                <a:latin typeface="Times New Roman"/>
                <a:ea typeface="Times New Roman"/>
                <a:cs typeface="Times New Roman"/>
                <a:sym typeface="Times New Roman"/>
              </a:rPr>
              <a:t>From our statistical analysis, we can prove that the </a:t>
            </a:r>
            <a:r>
              <a:rPr lang="en-US" sz="1200" dirty="0">
                <a:solidFill>
                  <a:srgbClr val="0D0D0D"/>
                </a:solidFill>
                <a:highlight>
                  <a:srgbClr val="FFFFFF"/>
                </a:highlight>
                <a:latin typeface="Times New Roman"/>
                <a:ea typeface="Times New Roman"/>
                <a:cs typeface="Times New Roman"/>
                <a:sym typeface="Times New Roman"/>
              </a:rPr>
              <a:t>IOS</a:t>
            </a:r>
            <a:r>
              <a:rPr lang="en" sz="1200" dirty="0">
                <a:solidFill>
                  <a:srgbClr val="0D0D0D"/>
                </a:solidFill>
                <a:highlight>
                  <a:srgbClr val="FFFFFF"/>
                </a:highlight>
                <a:latin typeface="Times New Roman"/>
                <a:ea typeface="Times New Roman"/>
                <a:cs typeface="Times New Roman"/>
                <a:sym typeface="Times New Roman"/>
              </a:rPr>
              <a:t> editor is more significant than the samsung editor as the p values of the samsung editor is greater than 0.05.</a:t>
            </a:r>
            <a:endParaRPr sz="1200" dirty="0">
              <a:solidFill>
                <a:srgbClr val="0D0D0D"/>
              </a:solidFill>
              <a:highlight>
                <a:srgbClr val="FFFFFF"/>
              </a:highlight>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0D0D0D"/>
              </a:buClr>
              <a:buSzPts val="1200"/>
              <a:buFont typeface="Times New Roman"/>
              <a:buAutoNum type="arabicPeriod"/>
            </a:pPr>
            <a:r>
              <a:rPr lang="en" sz="1200" dirty="0">
                <a:solidFill>
                  <a:srgbClr val="0D0D0D"/>
                </a:solidFill>
                <a:highlight>
                  <a:srgbClr val="FFFFFF"/>
                </a:highlight>
                <a:latin typeface="Times New Roman"/>
                <a:ea typeface="Times New Roman"/>
                <a:cs typeface="Times New Roman"/>
                <a:sym typeface="Times New Roman"/>
              </a:rPr>
              <a:t>We can also conclude that we saw that the normality is satisfied in the </a:t>
            </a:r>
            <a:r>
              <a:rPr lang="en-US" sz="1200" dirty="0">
                <a:solidFill>
                  <a:srgbClr val="0D0D0D"/>
                </a:solidFill>
                <a:highlight>
                  <a:srgbClr val="FFFFFF"/>
                </a:highlight>
                <a:latin typeface="Times New Roman"/>
                <a:ea typeface="Times New Roman"/>
                <a:cs typeface="Times New Roman"/>
                <a:sym typeface="Times New Roman"/>
              </a:rPr>
              <a:t>IOS</a:t>
            </a:r>
            <a:r>
              <a:rPr lang="en" sz="1200" dirty="0">
                <a:solidFill>
                  <a:srgbClr val="0D0D0D"/>
                </a:solidFill>
                <a:highlight>
                  <a:srgbClr val="FFFFFF"/>
                </a:highlight>
                <a:latin typeface="Times New Roman"/>
                <a:ea typeface="Times New Roman"/>
                <a:cs typeface="Times New Roman"/>
                <a:sym typeface="Times New Roman"/>
              </a:rPr>
              <a:t> editor analysis by comparing it to the thick pencil rule. In the samsung editor analysis, we saw that the normality wasn’t satisfied.  </a:t>
            </a:r>
            <a:endParaRPr sz="1200" dirty="0">
              <a:solidFill>
                <a:srgbClr val="0D0D0D"/>
              </a:solidFill>
              <a:highlight>
                <a:srgbClr val="FFFFFF"/>
              </a:highlight>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0D0D0D"/>
              </a:buClr>
              <a:buSzPts val="1200"/>
              <a:buFont typeface="Times New Roman"/>
              <a:buAutoNum type="arabicPeriod"/>
            </a:pPr>
            <a:r>
              <a:rPr lang="en" sz="1200" dirty="0">
                <a:solidFill>
                  <a:srgbClr val="0D0D0D"/>
                </a:solidFill>
                <a:highlight>
                  <a:srgbClr val="FFFFFF"/>
                </a:highlight>
                <a:latin typeface="Times New Roman"/>
                <a:ea typeface="Times New Roman"/>
                <a:cs typeface="Times New Roman"/>
                <a:sym typeface="Times New Roman"/>
              </a:rPr>
              <a:t>From the Pareto charts, the </a:t>
            </a:r>
            <a:r>
              <a:rPr lang="en-US" sz="1200" dirty="0">
                <a:solidFill>
                  <a:srgbClr val="0D0D0D"/>
                </a:solidFill>
                <a:highlight>
                  <a:srgbClr val="FFFFFF"/>
                </a:highlight>
                <a:latin typeface="Times New Roman"/>
                <a:ea typeface="Times New Roman"/>
                <a:cs typeface="Times New Roman"/>
                <a:sym typeface="Times New Roman"/>
              </a:rPr>
              <a:t>IOS</a:t>
            </a:r>
            <a:r>
              <a:rPr lang="en" sz="1200" dirty="0">
                <a:solidFill>
                  <a:srgbClr val="0D0D0D"/>
                </a:solidFill>
                <a:highlight>
                  <a:srgbClr val="FFFFFF"/>
                </a:highlight>
                <a:latin typeface="Times New Roman"/>
                <a:ea typeface="Times New Roman"/>
                <a:cs typeface="Times New Roman"/>
                <a:sym typeface="Times New Roman"/>
              </a:rPr>
              <a:t> editor shows that the Type of lipstick has a significant effect but in the samsung editor there is no factor which shows a huge significant effect.  </a:t>
            </a:r>
            <a:endParaRPr sz="1200" dirty="0">
              <a:solidFill>
                <a:srgbClr val="0D0D0D"/>
              </a:solidFill>
              <a:highlight>
                <a:srgbClr val="FFFFFF"/>
              </a:highlight>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0D0D0D"/>
              </a:buClr>
              <a:buSzPts val="1200"/>
              <a:buFont typeface="Times New Roman"/>
              <a:buAutoNum type="arabicPeriod"/>
            </a:pPr>
            <a:r>
              <a:rPr lang="en" sz="1200" dirty="0">
                <a:solidFill>
                  <a:srgbClr val="0D0D0D"/>
                </a:solidFill>
                <a:highlight>
                  <a:srgbClr val="FFFFFF"/>
                </a:highlight>
                <a:latin typeface="Times New Roman"/>
                <a:ea typeface="Times New Roman"/>
                <a:cs typeface="Times New Roman"/>
                <a:sym typeface="Times New Roman"/>
              </a:rPr>
              <a:t>Based on the results, the </a:t>
            </a:r>
            <a:r>
              <a:rPr lang="en-US" sz="1200" dirty="0">
                <a:solidFill>
                  <a:srgbClr val="0D0D0D"/>
                </a:solidFill>
                <a:highlight>
                  <a:srgbClr val="FFFFFF"/>
                </a:highlight>
                <a:latin typeface="Times New Roman"/>
                <a:ea typeface="Times New Roman"/>
                <a:cs typeface="Times New Roman"/>
                <a:sym typeface="Times New Roman"/>
              </a:rPr>
              <a:t>IOS</a:t>
            </a:r>
            <a:r>
              <a:rPr lang="en" sz="1200" dirty="0">
                <a:solidFill>
                  <a:srgbClr val="0D0D0D"/>
                </a:solidFill>
                <a:highlight>
                  <a:srgbClr val="FFFFFF"/>
                </a:highlight>
                <a:latin typeface="Times New Roman"/>
                <a:ea typeface="Times New Roman"/>
                <a:cs typeface="Times New Roman"/>
                <a:sym typeface="Times New Roman"/>
              </a:rPr>
              <a:t> editor can be used to check the accuracy and find the exact color code of the color of lipstick . The accuracy of our experiment is 95%</a:t>
            </a:r>
            <a:endParaRPr sz="1200" dirty="0">
              <a:solidFill>
                <a:srgbClr val="0D0D0D"/>
              </a:solidFill>
              <a:highlight>
                <a:srgbClr val="FFFFFF"/>
              </a:highlight>
              <a:latin typeface="Times New Roman"/>
              <a:ea typeface="Times New Roman"/>
              <a:cs typeface="Times New Roman"/>
              <a:sym typeface="Times New Roman"/>
            </a:endParaRPr>
          </a:p>
          <a:p>
            <a:pPr marL="457200" lvl="0" indent="0" algn="l" rtl="0">
              <a:lnSpc>
                <a:spcPct val="115000"/>
              </a:lnSpc>
              <a:spcBef>
                <a:spcPts val="1200"/>
              </a:spcBef>
              <a:spcAft>
                <a:spcPts val="1200"/>
              </a:spcAft>
              <a:buNone/>
            </a:pPr>
            <a:endParaRPr sz="1200" dirty="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5"/>
        <p:cNvGrpSpPr/>
        <p:nvPr/>
      </p:nvGrpSpPr>
      <p:grpSpPr>
        <a:xfrm>
          <a:off x="0" y="0"/>
          <a:ext cx="0" cy="0"/>
          <a:chOff x="0" y="0"/>
          <a:chExt cx="0" cy="0"/>
        </a:xfrm>
      </p:grpSpPr>
      <p:sp>
        <p:nvSpPr>
          <p:cNvPr id="326" name="Google Shape;326;g2cf96adc7d5_1_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
              <a:t>24</a:t>
            </a:fld>
            <a:endParaRPr/>
          </a:p>
        </p:txBody>
      </p:sp>
      <p:sp>
        <p:nvSpPr>
          <p:cNvPr id="327" name="Google Shape;327;g2cf96adc7d5_1_0"/>
          <p:cNvSpPr txBox="1"/>
          <p:nvPr/>
        </p:nvSpPr>
        <p:spPr>
          <a:xfrm>
            <a:off x="1094652" y="327900"/>
            <a:ext cx="7715623" cy="796500"/>
          </a:xfrm>
          <a:prstGeom prst="rect">
            <a:avLst/>
          </a:prstGeom>
          <a:noFill/>
          <a:ln>
            <a:noFill/>
          </a:ln>
        </p:spPr>
        <p:txBody>
          <a:bodyPr spcFirstLastPara="1" wrap="square" lIns="91425" tIns="45700" rIns="91425" bIns="45700" anchor="ctr" anchorCtr="0">
            <a:normAutofit fontScale="92500"/>
          </a:bodyPr>
          <a:lstStyle/>
          <a:p>
            <a:pPr marL="0" marR="0" lvl="0" indent="0" algn="ctr" rtl="0">
              <a:lnSpc>
                <a:spcPct val="90000"/>
              </a:lnSpc>
              <a:spcBef>
                <a:spcPts val="0"/>
              </a:spcBef>
              <a:spcAft>
                <a:spcPts val="0"/>
              </a:spcAft>
              <a:buClr>
                <a:srgbClr val="000000"/>
              </a:buClr>
              <a:buSzPts val="4400"/>
              <a:buFont typeface="Arial"/>
              <a:buNone/>
            </a:pPr>
            <a:r>
              <a:rPr lang="en" sz="3000" dirty="0">
                <a:latin typeface="Times New Roman"/>
                <a:ea typeface="Times New Roman"/>
                <a:cs typeface="Times New Roman"/>
                <a:sym typeface="Times New Roman"/>
              </a:rPr>
              <a:t>    Difficulties and lessons learned from this project</a:t>
            </a:r>
            <a:endParaRPr sz="3000" i="0" u="none" strike="noStrike" cap="none" dirty="0">
              <a:solidFill>
                <a:srgbClr val="000000"/>
              </a:solidFill>
              <a:latin typeface="Times New Roman"/>
              <a:ea typeface="Times New Roman"/>
              <a:cs typeface="Times New Roman"/>
              <a:sym typeface="Times New Roman"/>
            </a:endParaRPr>
          </a:p>
        </p:txBody>
      </p:sp>
      <p:sp>
        <p:nvSpPr>
          <p:cNvPr id="328" name="Google Shape;328;g2cf96adc7d5_1_0"/>
          <p:cNvSpPr txBox="1"/>
          <p:nvPr/>
        </p:nvSpPr>
        <p:spPr>
          <a:xfrm>
            <a:off x="1644175" y="1124400"/>
            <a:ext cx="7166100" cy="3621000"/>
          </a:xfrm>
          <a:prstGeom prst="rect">
            <a:avLst/>
          </a:prstGeom>
          <a:noFill/>
          <a:ln>
            <a:noFill/>
          </a:ln>
        </p:spPr>
        <p:txBody>
          <a:bodyPr spcFirstLastPara="1" wrap="square" lIns="91425" tIns="91425" rIns="91425" bIns="91425" anchor="t" anchorCtr="0">
            <a:noAutofit/>
          </a:bodyPr>
          <a:lstStyle/>
          <a:p>
            <a:pPr marL="323850" lvl="0" indent="-171450" algn="l" rtl="0">
              <a:lnSpc>
                <a:spcPct val="115000"/>
              </a:lnSpc>
              <a:spcBef>
                <a:spcPts val="0"/>
              </a:spcBef>
              <a:spcAft>
                <a:spcPts val="0"/>
              </a:spcAft>
              <a:buClr>
                <a:srgbClr val="0D0D0D"/>
              </a:buClr>
              <a:buSzPts val="1200"/>
              <a:buFont typeface="Arial" panose="020B0604020202020204" pitchFamily="34" charset="0"/>
              <a:buChar char="•"/>
            </a:pPr>
            <a:r>
              <a:rPr lang="en-US" sz="1200" dirty="0">
                <a:solidFill>
                  <a:srgbClr val="0D0D0D"/>
                </a:solidFill>
                <a:highlight>
                  <a:srgbClr val="FFFFFF"/>
                </a:highlight>
                <a:latin typeface="Times New Roman"/>
                <a:ea typeface="Times New Roman"/>
                <a:cs typeface="Times New Roman"/>
                <a:sym typeface="Times New Roman"/>
              </a:rPr>
              <a:t>Difficulties:</a:t>
            </a:r>
          </a:p>
          <a:p>
            <a:pPr marL="152400" lvl="0" algn="l" rtl="0">
              <a:lnSpc>
                <a:spcPct val="115000"/>
              </a:lnSpc>
              <a:spcBef>
                <a:spcPts val="0"/>
              </a:spcBef>
              <a:spcAft>
                <a:spcPts val="0"/>
              </a:spcAft>
              <a:buClr>
                <a:srgbClr val="0D0D0D"/>
              </a:buClr>
              <a:buSzPts val="1200"/>
            </a:pPr>
            <a:r>
              <a:rPr lang="en-US" sz="1200" dirty="0">
                <a:solidFill>
                  <a:srgbClr val="0D0D0D"/>
                </a:solidFill>
                <a:highlight>
                  <a:srgbClr val="FFFFFF"/>
                </a:highlight>
                <a:latin typeface="Times New Roman"/>
                <a:ea typeface="Times New Roman"/>
                <a:cs typeface="Times New Roman"/>
                <a:sym typeface="Times New Roman"/>
              </a:rPr>
              <a:t>To find the exact shade of the lipsticks was a major challenging task, which we figured out later from the brand website page.</a:t>
            </a:r>
          </a:p>
          <a:p>
            <a:pPr marL="152400" lvl="0" algn="l" rtl="0">
              <a:lnSpc>
                <a:spcPct val="115000"/>
              </a:lnSpc>
              <a:spcBef>
                <a:spcPts val="0"/>
              </a:spcBef>
              <a:spcAft>
                <a:spcPts val="0"/>
              </a:spcAft>
              <a:buClr>
                <a:srgbClr val="0D0D0D"/>
              </a:buClr>
              <a:buSzPts val="1200"/>
            </a:pPr>
            <a:r>
              <a:rPr lang="en-US" sz="1200" dirty="0">
                <a:solidFill>
                  <a:srgbClr val="0D0D0D"/>
                </a:solidFill>
                <a:highlight>
                  <a:srgbClr val="FFFFFF"/>
                </a:highlight>
                <a:latin typeface="Times New Roman"/>
                <a:ea typeface="Times New Roman"/>
                <a:cs typeface="Times New Roman"/>
                <a:sym typeface="Times New Roman"/>
              </a:rPr>
              <a:t>Initially, it was IOS vs </a:t>
            </a:r>
            <a:r>
              <a:rPr lang="en-US" sz="1200" dirty="0" err="1">
                <a:solidFill>
                  <a:srgbClr val="0D0D0D"/>
                </a:solidFill>
                <a:highlight>
                  <a:srgbClr val="FFFFFF"/>
                </a:highlight>
                <a:latin typeface="Times New Roman"/>
                <a:ea typeface="Times New Roman"/>
                <a:cs typeface="Times New Roman"/>
                <a:sym typeface="Times New Roman"/>
              </a:rPr>
              <a:t>Photopea</a:t>
            </a:r>
            <a:r>
              <a:rPr lang="en-US" sz="1200" dirty="0">
                <a:solidFill>
                  <a:srgbClr val="0D0D0D"/>
                </a:solidFill>
                <a:highlight>
                  <a:srgbClr val="FFFFFF"/>
                </a:highlight>
                <a:latin typeface="Times New Roman"/>
                <a:ea typeface="Times New Roman"/>
                <a:cs typeface="Times New Roman"/>
                <a:sym typeface="Times New Roman"/>
              </a:rPr>
              <a:t> editor app, which we later changed to IOS vs android as that is a better way to make use of the results, we achieved though this experiment. </a:t>
            </a:r>
          </a:p>
          <a:p>
            <a:pPr marL="152400" lvl="0" algn="l" rtl="0">
              <a:lnSpc>
                <a:spcPct val="115000"/>
              </a:lnSpc>
              <a:spcBef>
                <a:spcPts val="0"/>
              </a:spcBef>
              <a:spcAft>
                <a:spcPts val="0"/>
              </a:spcAft>
              <a:buClr>
                <a:srgbClr val="0D0D0D"/>
              </a:buClr>
              <a:buSzPts val="1200"/>
            </a:pPr>
            <a:endParaRPr lang="en-US" sz="1200" dirty="0">
              <a:solidFill>
                <a:srgbClr val="0D0D0D"/>
              </a:solidFill>
              <a:highlight>
                <a:srgbClr val="FFFFFF"/>
              </a:highlight>
              <a:latin typeface="Times New Roman"/>
              <a:ea typeface="Times New Roman"/>
              <a:cs typeface="Times New Roman"/>
              <a:sym typeface="Times New Roman"/>
            </a:endParaRPr>
          </a:p>
          <a:p>
            <a:pPr marL="323850" lvl="0" indent="-171450" algn="l" rtl="0">
              <a:lnSpc>
                <a:spcPct val="115000"/>
              </a:lnSpc>
              <a:spcBef>
                <a:spcPts val="0"/>
              </a:spcBef>
              <a:spcAft>
                <a:spcPts val="0"/>
              </a:spcAft>
              <a:buClr>
                <a:srgbClr val="0D0D0D"/>
              </a:buClr>
              <a:buSzPts val="1200"/>
              <a:buFont typeface="Arial" panose="020B0604020202020204" pitchFamily="34" charset="0"/>
              <a:buChar char="•"/>
            </a:pPr>
            <a:r>
              <a:rPr lang="en-US" sz="1200" dirty="0">
                <a:solidFill>
                  <a:srgbClr val="0D0D0D"/>
                </a:solidFill>
                <a:highlight>
                  <a:srgbClr val="FFFFFF"/>
                </a:highlight>
                <a:latin typeface="Times New Roman"/>
                <a:ea typeface="Times New Roman"/>
                <a:cs typeface="Times New Roman"/>
                <a:sym typeface="Times New Roman"/>
              </a:rPr>
              <a:t>Lessons Learned:</a:t>
            </a:r>
          </a:p>
          <a:p>
            <a:pPr marL="152400" lvl="0" algn="l" rtl="0">
              <a:lnSpc>
                <a:spcPct val="115000"/>
              </a:lnSpc>
              <a:spcBef>
                <a:spcPts val="0"/>
              </a:spcBef>
              <a:spcAft>
                <a:spcPts val="0"/>
              </a:spcAft>
              <a:buClr>
                <a:srgbClr val="0D0D0D"/>
              </a:buClr>
              <a:buSzPts val="1200"/>
            </a:pPr>
            <a:r>
              <a:rPr lang="en-US" sz="1200" dirty="0">
                <a:solidFill>
                  <a:srgbClr val="0D0D0D"/>
                </a:solidFill>
                <a:highlight>
                  <a:srgbClr val="FFFFFF"/>
                </a:highlight>
                <a:latin typeface="Times New Roman"/>
                <a:ea typeface="Times New Roman"/>
                <a:cs typeface="Times New Roman"/>
                <a:sym typeface="Times New Roman"/>
              </a:rPr>
              <a:t>How to divide each tasks within the team to perform the experiment better.</a:t>
            </a:r>
          </a:p>
          <a:p>
            <a:pPr marL="152400" lvl="0" algn="l" rtl="0">
              <a:lnSpc>
                <a:spcPct val="115000"/>
              </a:lnSpc>
              <a:spcBef>
                <a:spcPts val="0"/>
              </a:spcBef>
              <a:spcAft>
                <a:spcPts val="0"/>
              </a:spcAft>
              <a:buClr>
                <a:srgbClr val="0D0D0D"/>
              </a:buClr>
              <a:buSzPts val="1200"/>
            </a:pPr>
            <a:r>
              <a:rPr lang="en-US" sz="1200" dirty="0">
                <a:solidFill>
                  <a:srgbClr val="0D0D0D"/>
                </a:solidFill>
                <a:highlight>
                  <a:srgbClr val="FFFFFF"/>
                </a:highlight>
                <a:latin typeface="Times New Roman"/>
                <a:ea typeface="Times New Roman"/>
                <a:cs typeface="Times New Roman"/>
                <a:sym typeface="Times New Roman"/>
              </a:rPr>
              <a:t>Understanding the in-depth analysis of Minitab while performing our own experiment, since we have done everything from scratch from collecting the data to performing the experiment. Since we made our own data set.</a:t>
            </a:r>
            <a:endParaRPr sz="1200" dirty="0">
              <a:solidFill>
                <a:srgbClr val="0D0D0D"/>
              </a:solidFill>
              <a:highlight>
                <a:srgbClr val="FFFFFF"/>
              </a:highlight>
              <a:latin typeface="Times New Roman"/>
              <a:ea typeface="Times New Roman"/>
              <a:cs typeface="Times New Roman"/>
              <a:sym typeface="Times New Roman"/>
            </a:endParaRPr>
          </a:p>
          <a:p>
            <a:pPr marL="457200" lvl="0" indent="0" algn="l" rtl="0">
              <a:lnSpc>
                <a:spcPct val="115000"/>
              </a:lnSpc>
              <a:spcBef>
                <a:spcPts val="1200"/>
              </a:spcBef>
              <a:spcAft>
                <a:spcPts val="1200"/>
              </a:spcAft>
              <a:buNone/>
            </a:pPr>
            <a:endParaRPr sz="1200" dirty="0">
              <a:solidFill>
                <a:schemeClr val="dk1"/>
              </a:solidFill>
              <a:highlight>
                <a:srgbClr val="FFFFFF"/>
              </a:highlight>
              <a:latin typeface="Times New Roman"/>
              <a:ea typeface="Times New Roman"/>
              <a:cs typeface="Times New Roman"/>
              <a:sym typeface="Times New Roman"/>
            </a:endParaRPr>
          </a:p>
        </p:txBody>
      </p:sp>
    </p:spTree>
    <p:extLst>
      <p:ext uri="{BB962C8B-B14F-4D97-AF65-F5344CB8AC3E}">
        <p14:creationId xmlns:p14="http://schemas.microsoft.com/office/powerpoint/2010/main" val="654714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2"/>
        <p:cNvGrpSpPr/>
        <p:nvPr/>
      </p:nvGrpSpPr>
      <p:grpSpPr>
        <a:xfrm>
          <a:off x="0" y="0"/>
          <a:ext cx="0" cy="0"/>
          <a:chOff x="0" y="0"/>
          <a:chExt cx="0" cy="0"/>
        </a:xfrm>
      </p:grpSpPr>
      <p:sp>
        <p:nvSpPr>
          <p:cNvPr id="333" name="Google Shape;333;g2cfc547cd18_0_4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
              <a:t>25</a:t>
            </a:fld>
            <a:endParaRPr/>
          </a:p>
        </p:txBody>
      </p:sp>
      <p:sp>
        <p:nvSpPr>
          <p:cNvPr id="334" name="Google Shape;334;g2cfc547cd18_0_44"/>
          <p:cNvSpPr txBox="1"/>
          <p:nvPr/>
        </p:nvSpPr>
        <p:spPr>
          <a:xfrm>
            <a:off x="1815925" y="312000"/>
            <a:ext cx="6936300" cy="796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4400"/>
              <a:buFont typeface="Arial"/>
              <a:buNone/>
            </a:pPr>
            <a:r>
              <a:rPr lang="en" sz="3000">
                <a:latin typeface="Times New Roman"/>
                <a:ea typeface="Times New Roman"/>
                <a:cs typeface="Times New Roman"/>
                <a:sym typeface="Times New Roman"/>
              </a:rPr>
              <a:t>                        Future Scope </a:t>
            </a:r>
            <a:endParaRPr sz="3000" i="0" u="none" strike="noStrike" cap="none">
              <a:solidFill>
                <a:srgbClr val="000000"/>
              </a:solidFill>
              <a:latin typeface="Times New Roman"/>
              <a:ea typeface="Times New Roman"/>
              <a:cs typeface="Times New Roman"/>
              <a:sym typeface="Times New Roman"/>
            </a:endParaRPr>
          </a:p>
        </p:txBody>
      </p:sp>
      <p:sp>
        <p:nvSpPr>
          <p:cNvPr id="335" name="Google Shape;335;g2cfc547cd18_0_44"/>
          <p:cNvSpPr txBox="1"/>
          <p:nvPr/>
        </p:nvSpPr>
        <p:spPr>
          <a:xfrm>
            <a:off x="1644175" y="1124400"/>
            <a:ext cx="7166100" cy="36210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0D0D0D"/>
              </a:buClr>
              <a:buSzPts val="1200"/>
              <a:buFont typeface="Times New Roman"/>
              <a:buAutoNum type="arabicPeriod"/>
            </a:pPr>
            <a:r>
              <a:rPr lang="en" sz="1200" dirty="0">
                <a:solidFill>
                  <a:srgbClr val="0D0D0D"/>
                </a:solidFill>
                <a:highlight>
                  <a:srgbClr val="FFFFFF"/>
                </a:highlight>
                <a:latin typeface="Times New Roman"/>
                <a:ea typeface="Times New Roman"/>
                <a:cs typeface="Times New Roman"/>
                <a:sym typeface="Times New Roman"/>
              </a:rPr>
              <a:t>Expand to other devices and editors: After establishing the methodology for comparing color accuracy between the </a:t>
            </a:r>
            <a:r>
              <a:rPr lang="en-US" sz="1200" dirty="0">
                <a:solidFill>
                  <a:srgbClr val="0D0D0D"/>
                </a:solidFill>
                <a:highlight>
                  <a:srgbClr val="FFFFFF"/>
                </a:highlight>
                <a:latin typeface="Times New Roman"/>
                <a:ea typeface="Times New Roman"/>
                <a:cs typeface="Times New Roman"/>
                <a:sym typeface="Times New Roman"/>
              </a:rPr>
              <a:t>IOS</a:t>
            </a:r>
            <a:r>
              <a:rPr lang="en" sz="1200" dirty="0">
                <a:solidFill>
                  <a:srgbClr val="0D0D0D"/>
                </a:solidFill>
                <a:highlight>
                  <a:srgbClr val="FFFFFF"/>
                </a:highlight>
                <a:latin typeface="Times New Roman"/>
                <a:ea typeface="Times New Roman"/>
                <a:cs typeface="Times New Roman"/>
                <a:sym typeface="Times New Roman"/>
              </a:rPr>
              <a:t> and Samsung editors, we would like to extend this experimental analysis to various other smartphones. This would provide a broader understanding of how different devices and software handle color representation.</a:t>
            </a:r>
            <a:endParaRPr sz="1200" dirty="0">
              <a:solidFill>
                <a:srgbClr val="0D0D0D"/>
              </a:solidFill>
              <a:highlight>
                <a:srgbClr val="FFFFFF"/>
              </a:highlight>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0D0D0D"/>
              </a:buClr>
              <a:buSzPts val="1200"/>
              <a:buFont typeface="Times New Roman"/>
              <a:buAutoNum type="arabicPeriod"/>
            </a:pPr>
            <a:r>
              <a:rPr lang="en" sz="1200" dirty="0">
                <a:solidFill>
                  <a:srgbClr val="0D0D0D"/>
                </a:solidFill>
                <a:highlight>
                  <a:srgbClr val="FFFFFF"/>
                </a:highlight>
                <a:latin typeface="Times New Roman"/>
                <a:ea typeface="Times New Roman"/>
                <a:cs typeface="Times New Roman"/>
                <a:sym typeface="Times New Roman"/>
              </a:rPr>
              <a:t>Add more lipstick brands and shades: While the current experiment focuses on a specific lipstick brand and shade, in the future we would like to  broaden the scope by including a variety of lipstick brands and shades and multiple other factors. This would allow us to assess whether the accuracy of color representation varies depending on the specific color and formulation of the lipstick.</a:t>
            </a:r>
            <a:endParaRPr sz="1200" dirty="0">
              <a:solidFill>
                <a:srgbClr val="0D0D0D"/>
              </a:solidFill>
              <a:highlight>
                <a:srgbClr val="FFFFFF"/>
              </a:highlight>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0D0D0D"/>
              </a:buClr>
              <a:buSzPts val="1200"/>
              <a:buFont typeface="Times New Roman"/>
              <a:buAutoNum type="arabicPeriod"/>
            </a:pPr>
            <a:r>
              <a:rPr lang="en" sz="1200" dirty="0">
                <a:solidFill>
                  <a:srgbClr val="0D0D0D"/>
                </a:solidFill>
                <a:highlight>
                  <a:srgbClr val="FFFFFF"/>
                </a:highlight>
                <a:latin typeface="Times New Roman"/>
                <a:ea typeface="Times New Roman"/>
                <a:cs typeface="Times New Roman"/>
                <a:sym typeface="Times New Roman"/>
              </a:rPr>
              <a:t>Cross-verify other factors influencing color accuracy: Beyond the device and editor, there can be other factors that influence color accuracy in photographs, such as lighting conditions, camera settings, and image resolution. Investigating these factors could provide additional insights into how to improve color accuracy in digital photographs.</a:t>
            </a:r>
            <a:endParaRPr sz="1200" dirty="0">
              <a:solidFill>
                <a:srgbClr val="0D0D0D"/>
              </a:solidFill>
              <a:highlight>
                <a:srgbClr val="FFFFFF"/>
              </a:highlight>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0D0D0D"/>
              </a:buClr>
              <a:buSzPts val="1200"/>
              <a:buFont typeface="Times New Roman"/>
              <a:buAutoNum type="arabicPeriod"/>
            </a:pPr>
            <a:r>
              <a:rPr lang="en" sz="1200" dirty="0">
                <a:solidFill>
                  <a:srgbClr val="0D0D0D"/>
                </a:solidFill>
                <a:highlight>
                  <a:srgbClr val="FFFFFF"/>
                </a:highlight>
                <a:latin typeface="Times New Roman"/>
                <a:ea typeface="Times New Roman"/>
                <a:cs typeface="Times New Roman"/>
                <a:sym typeface="Times New Roman"/>
              </a:rPr>
              <a:t>Real-world applications: We would also like to extend this research to many real world scenarios like digital marketing campaigns and advertising. After understanding the factors that affect color accuracy in digital photographs could help businesses and content creators create more appealing and accurate images.</a:t>
            </a:r>
            <a:endParaRPr sz="1200" dirty="0">
              <a:solidFill>
                <a:srgbClr val="0D0D0D"/>
              </a:solidFill>
              <a:highlight>
                <a:srgbClr val="FFFFFF"/>
              </a:highlight>
              <a:latin typeface="Times New Roman"/>
              <a:ea typeface="Times New Roman"/>
              <a:cs typeface="Times New Roman"/>
              <a:sym typeface="Times New Roman"/>
            </a:endParaRPr>
          </a:p>
          <a:p>
            <a:pPr marL="457200" lvl="0" indent="0" algn="l" rtl="0">
              <a:lnSpc>
                <a:spcPct val="115000"/>
              </a:lnSpc>
              <a:spcBef>
                <a:spcPts val="1200"/>
              </a:spcBef>
              <a:spcAft>
                <a:spcPts val="1200"/>
              </a:spcAft>
              <a:buNone/>
            </a:pPr>
            <a:endParaRPr sz="1200" dirty="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9"/>
        <p:cNvGrpSpPr/>
        <p:nvPr/>
      </p:nvGrpSpPr>
      <p:grpSpPr>
        <a:xfrm>
          <a:off x="0" y="0"/>
          <a:ext cx="0" cy="0"/>
          <a:chOff x="0" y="0"/>
          <a:chExt cx="0" cy="0"/>
        </a:xfrm>
      </p:grpSpPr>
      <p:sp>
        <p:nvSpPr>
          <p:cNvPr id="340" name="Google Shape;340;g2cfc547cd18_0_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
              <a:t>26</a:t>
            </a:fld>
            <a:endParaRPr/>
          </a:p>
        </p:txBody>
      </p:sp>
      <p:sp>
        <p:nvSpPr>
          <p:cNvPr id="341" name="Google Shape;341;g2cfc547cd18_0_19"/>
          <p:cNvSpPr txBox="1"/>
          <p:nvPr/>
        </p:nvSpPr>
        <p:spPr>
          <a:xfrm>
            <a:off x="1815925" y="312000"/>
            <a:ext cx="6936300" cy="796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4400"/>
              <a:buFont typeface="Arial"/>
              <a:buNone/>
            </a:pPr>
            <a:r>
              <a:rPr lang="en" sz="3000">
                <a:latin typeface="Times New Roman"/>
                <a:ea typeface="Times New Roman"/>
                <a:cs typeface="Times New Roman"/>
                <a:sym typeface="Times New Roman"/>
              </a:rPr>
              <a:t>                         References </a:t>
            </a:r>
            <a:endParaRPr sz="3000" i="0" u="none" strike="noStrike" cap="none">
              <a:solidFill>
                <a:srgbClr val="000000"/>
              </a:solidFill>
              <a:latin typeface="Times New Roman"/>
              <a:ea typeface="Times New Roman"/>
              <a:cs typeface="Times New Roman"/>
              <a:sym typeface="Times New Roman"/>
            </a:endParaRPr>
          </a:p>
        </p:txBody>
      </p:sp>
      <p:sp>
        <p:nvSpPr>
          <p:cNvPr id="342" name="Google Shape;342;g2cfc547cd18_0_19"/>
          <p:cNvSpPr txBox="1"/>
          <p:nvPr/>
        </p:nvSpPr>
        <p:spPr>
          <a:xfrm>
            <a:off x="1644175" y="1124400"/>
            <a:ext cx="7166100" cy="36210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D0D0D"/>
              </a:buClr>
              <a:buSzPts val="1400"/>
              <a:buFont typeface="Times New Roman"/>
              <a:buAutoNum type="arabicPeriod"/>
            </a:pPr>
            <a:r>
              <a:rPr lang="en">
                <a:solidFill>
                  <a:srgbClr val="0D0D0D"/>
                </a:solidFill>
                <a:highlight>
                  <a:srgbClr val="FFFFFF"/>
                </a:highlight>
                <a:latin typeface="Times New Roman"/>
                <a:ea typeface="Times New Roman"/>
                <a:cs typeface="Times New Roman"/>
                <a:sym typeface="Times New Roman"/>
              </a:rPr>
              <a:t>Aaker, D., and Biel, A. L. (1993). Brand Equity and Advertising. London: Psychology Press, 101–109.</a:t>
            </a:r>
            <a:endParaRPr>
              <a:solidFill>
                <a:srgbClr val="0D0D0D"/>
              </a:solidFill>
              <a:highlight>
                <a:srgbClr val="FFFFFF"/>
              </a:highlight>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0D0D0D"/>
              </a:buClr>
              <a:buSzPts val="1400"/>
              <a:buFont typeface="Times New Roman"/>
              <a:buAutoNum type="arabicPeriod"/>
            </a:pPr>
            <a:r>
              <a:rPr lang="en">
                <a:solidFill>
                  <a:srgbClr val="0D0D0D"/>
                </a:solidFill>
                <a:highlight>
                  <a:srgbClr val="FFFFFF"/>
                </a:highlight>
                <a:latin typeface="Times New Roman"/>
                <a:ea typeface="Times New Roman"/>
                <a:cs typeface="Times New Roman"/>
                <a:sym typeface="Times New Roman"/>
              </a:rPr>
              <a:t>Badhe, S. K. (1976). New approximation of the normal distribution function. Communications in Statistics - Simulation and Computation, 5(4), 173–176. doi:10.1080/03610917608812017</a:t>
            </a:r>
            <a:endParaRPr>
              <a:solidFill>
                <a:srgbClr val="0D0D0D"/>
              </a:solidFill>
              <a:highlight>
                <a:srgbClr val="FFFFFF"/>
              </a:highlight>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0D0D0D"/>
              </a:buClr>
              <a:buSzPts val="1400"/>
              <a:buFont typeface="Times New Roman"/>
              <a:buAutoNum type="arabicPeriod"/>
            </a:pPr>
            <a:r>
              <a:rPr lang="en">
                <a:solidFill>
                  <a:srgbClr val="0D0D0D"/>
                </a:solidFill>
                <a:highlight>
                  <a:srgbClr val="FFFFFF"/>
                </a:highlight>
                <a:latin typeface="Times New Roman"/>
                <a:ea typeface="Times New Roman"/>
                <a:cs typeface="Times New Roman"/>
                <a:sym typeface="Times New Roman"/>
              </a:rPr>
              <a:t>Bartz, A. E. (1999). Basic statistical concepts (4th ed). Upper Saddle River, NJ: Merrill</a:t>
            </a:r>
            <a:endParaRPr>
              <a:solidFill>
                <a:srgbClr val="0D0D0D"/>
              </a:solidFill>
              <a:highlight>
                <a:srgbClr val="FFFFFF"/>
              </a:highlight>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0D0D0D"/>
              </a:buClr>
              <a:buSzPts val="1400"/>
              <a:buFont typeface="Times New Roman"/>
              <a:buAutoNum type="arabicPeriod"/>
            </a:pPr>
            <a:r>
              <a:rPr lang="en">
                <a:solidFill>
                  <a:srgbClr val="0D0D0D"/>
                </a:solidFill>
                <a:highlight>
                  <a:srgbClr val="FFFFFF"/>
                </a:highlight>
                <a:latin typeface="Times New Roman"/>
                <a:ea typeface="Times New Roman"/>
                <a:cs typeface="Times New Roman"/>
                <a:sym typeface="Times New Roman"/>
              </a:rPr>
              <a:t>Bergson, A. (1968). Certification of and remark on algorithm 304: Normal curve integral. Communications of the ACM, 11(4), 271. doi:10.1145/362991.363048</a:t>
            </a:r>
            <a:endParaRPr>
              <a:solidFill>
                <a:srgbClr val="0D0D0D"/>
              </a:solidFill>
              <a:highlight>
                <a:srgbClr val="FFFFFF"/>
              </a:highlight>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0D0D0D"/>
              </a:buClr>
              <a:buSzPts val="1400"/>
              <a:buFont typeface="Times New Roman"/>
              <a:buAutoNum type="arabicPeriod"/>
            </a:pPr>
            <a:r>
              <a:rPr lang="en" i="1">
                <a:solidFill>
                  <a:srgbClr val="05103E"/>
                </a:solidFill>
                <a:latin typeface="Times New Roman"/>
                <a:ea typeface="Times New Roman"/>
                <a:cs typeface="Times New Roman"/>
                <a:sym typeface="Times New Roman"/>
              </a:rPr>
              <a:t>Android vs iOS</a:t>
            </a:r>
            <a:r>
              <a:rPr lang="en">
                <a:solidFill>
                  <a:srgbClr val="05103E"/>
                </a:solidFill>
                <a:latin typeface="Times New Roman"/>
                <a:ea typeface="Times New Roman"/>
                <a:cs typeface="Times New Roman"/>
                <a:sym typeface="Times New Roman"/>
              </a:rPr>
              <a:t>. (n.d.). Diffen. https://www.diffen.com/difference/Android_vs_iOS</a:t>
            </a:r>
            <a:endParaRPr>
              <a:solidFill>
                <a:srgbClr val="05103E"/>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a:solidFill>
                <a:srgbClr val="05103E"/>
              </a:solidFill>
              <a:latin typeface="Times New Roman"/>
              <a:ea typeface="Times New Roman"/>
              <a:cs typeface="Times New Roman"/>
              <a:sym typeface="Times New Roman"/>
            </a:endParaRPr>
          </a:p>
          <a:p>
            <a:pPr marL="457200" lvl="0" indent="0" algn="l" rtl="0">
              <a:lnSpc>
                <a:spcPct val="115000"/>
              </a:lnSpc>
              <a:spcBef>
                <a:spcPts val="1200"/>
              </a:spcBef>
              <a:spcAft>
                <a:spcPts val="1200"/>
              </a:spcAft>
              <a:buNone/>
            </a:pPr>
            <a:endParaRPr sz="12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6"/>
        <p:cNvGrpSpPr/>
        <p:nvPr/>
      </p:nvGrpSpPr>
      <p:grpSpPr>
        <a:xfrm>
          <a:off x="0" y="0"/>
          <a:ext cx="0" cy="0"/>
          <a:chOff x="0" y="0"/>
          <a:chExt cx="0" cy="0"/>
        </a:xfrm>
      </p:grpSpPr>
      <p:sp>
        <p:nvSpPr>
          <p:cNvPr id="347" name="Google Shape;347;p27"/>
          <p:cNvSpPr txBox="1"/>
          <p:nvPr/>
        </p:nvSpPr>
        <p:spPr>
          <a:xfrm>
            <a:off x="1152300" y="1678800"/>
            <a:ext cx="6839400" cy="17859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FFFFF"/>
              </a:buClr>
              <a:buSzPts val="8000"/>
              <a:buFont typeface="Oswald"/>
              <a:buNone/>
            </a:pPr>
            <a:r>
              <a:rPr lang="en" sz="8700" i="0" u="none" strike="noStrike" cap="none">
                <a:solidFill>
                  <a:srgbClr val="FFFFFF"/>
                </a:solidFill>
                <a:latin typeface="Times New Roman"/>
                <a:ea typeface="Times New Roman"/>
                <a:cs typeface="Times New Roman"/>
                <a:sym typeface="Times New Roman"/>
              </a:rPr>
              <a:t>Questions?</a:t>
            </a:r>
            <a:endParaRPr sz="2800" i="0" u="none" strike="noStrike" cap="none">
              <a:solidFill>
                <a:srgbClr val="000000"/>
              </a:solidFill>
              <a:latin typeface="Times New Roman"/>
              <a:ea typeface="Times New Roman"/>
              <a:cs typeface="Times New Roman"/>
              <a:sym typeface="Times New Roman"/>
            </a:endParaRPr>
          </a:p>
        </p:txBody>
      </p:sp>
      <p:sp>
        <p:nvSpPr>
          <p:cNvPr id="348" name="Google Shape;348;p27"/>
          <p:cNvSpPr txBox="1">
            <a:spLocks noGrp="1"/>
          </p:cNvSpPr>
          <p:nvPr>
            <p:ph type="sldNum" idx="12"/>
          </p:nvPr>
        </p:nvSpPr>
        <p:spPr>
          <a:xfrm>
            <a:off x="4500562" y="4905375"/>
            <a:ext cx="138300" cy="146100"/>
          </a:xfrm>
          <a:prstGeom prst="rect">
            <a:avLst/>
          </a:prstGeom>
          <a:noFill/>
          <a:ln>
            <a:noFill/>
          </a:ln>
        </p:spPr>
        <p:txBody>
          <a:bodyPr spcFirstLastPara="1" wrap="square" lIns="19050" tIns="19050" rIns="19050" bIns="19050" anchor="b" anchorCtr="0">
            <a:spAutoFit/>
          </a:bodyPr>
          <a:lstStyle/>
          <a:p>
            <a:pPr marL="0" lvl="0" indent="0" algn="ctr" rtl="0">
              <a:lnSpc>
                <a:spcPct val="100000"/>
              </a:lnSpc>
              <a:spcBef>
                <a:spcPts val="0"/>
              </a:spcBef>
              <a:spcAft>
                <a:spcPts val="0"/>
              </a:spcAft>
              <a:buClr>
                <a:srgbClr val="000000"/>
              </a:buClr>
              <a:buSzPts val="700"/>
              <a:buFont typeface="Helvetica Neue"/>
              <a:buNone/>
            </a:pPr>
            <a:fld id="{00000000-1234-1234-1234-123412341234}" type="slidenum">
              <a:rPr lang="en"/>
              <a:t>27</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3"/>
          <p:cNvSpPr txBox="1"/>
          <p:nvPr/>
        </p:nvSpPr>
        <p:spPr>
          <a:xfrm>
            <a:off x="1815925" y="312000"/>
            <a:ext cx="6936300" cy="79636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i="0"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endParaRPr sz="2200" i="0"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 sz="2200" i="0" strike="noStrike" cap="none">
                <a:solidFill>
                  <a:srgbClr val="000000"/>
                </a:solidFill>
                <a:latin typeface="Times New Roman"/>
                <a:ea typeface="Times New Roman"/>
                <a:cs typeface="Times New Roman"/>
                <a:sym typeface="Times New Roman"/>
              </a:rPr>
              <a:t>Recognition of </a:t>
            </a:r>
            <a:r>
              <a:rPr lang="en" sz="2200">
                <a:latin typeface="Times New Roman"/>
                <a:ea typeface="Times New Roman"/>
                <a:cs typeface="Times New Roman"/>
                <a:sym typeface="Times New Roman"/>
              </a:rPr>
              <a:t>the Problem Statement </a:t>
            </a:r>
            <a:r>
              <a:rPr lang="en" sz="2200" i="0" strike="noStrike" cap="none">
                <a:solidFill>
                  <a:srgbClr val="000000"/>
                </a:solidFill>
                <a:latin typeface="Times New Roman"/>
                <a:ea typeface="Times New Roman"/>
                <a:cs typeface="Times New Roman"/>
                <a:sym typeface="Times New Roman"/>
              </a:rPr>
              <a:t> </a:t>
            </a:r>
            <a:endParaRPr sz="2200" i="0"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br>
              <a:rPr lang="en" sz="2200" i="0" strike="noStrike" cap="none">
                <a:solidFill>
                  <a:srgbClr val="000000"/>
                </a:solidFill>
                <a:latin typeface="Times New Roman"/>
                <a:ea typeface="Times New Roman"/>
                <a:cs typeface="Times New Roman"/>
                <a:sym typeface="Times New Roman"/>
              </a:rPr>
            </a:br>
            <a:r>
              <a:rPr lang="en" sz="2200" i="0" strike="noStrike" cap="none">
                <a:solidFill>
                  <a:srgbClr val="000000"/>
                </a:solidFill>
                <a:latin typeface="Times New Roman"/>
                <a:ea typeface="Times New Roman"/>
                <a:cs typeface="Times New Roman"/>
                <a:sym typeface="Times New Roman"/>
              </a:rPr>
              <a:t> </a:t>
            </a:r>
            <a:endParaRPr sz="2200" i="0" strike="noStrike" cap="none">
              <a:solidFill>
                <a:srgbClr val="000000"/>
              </a:solidFill>
              <a:latin typeface="Times New Roman"/>
              <a:ea typeface="Times New Roman"/>
              <a:cs typeface="Times New Roman"/>
              <a:sym typeface="Times New Roman"/>
            </a:endParaRPr>
          </a:p>
        </p:txBody>
      </p:sp>
      <p:sp>
        <p:nvSpPr>
          <p:cNvPr id="142" name="Google Shape;142;p3"/>
          <p:cNvSpPr txBox="1"/>
          <p:nvPr/>
        </p:nvSpPr>
        <p:spPr>
          <a:xfrm>
            <a:off x="1648925" y="981275"/>
            <a:ext cx="7140600" cy="4035000"/>
          </a:xfrm>
          <a:prstGeom prst="rect">
            <a:avLst/>
          </a:prstGeom>
          <a:noFill/>
          <a:ln>
            <a:noFill/>
          </a:ln>
        </p:spPr>
        <p:txBody>
          <a:bodyPr spcFirstLastPara="1" wrap="square" lIns="91425" tIns="45700" rIns="91425" bIns="45700" anchor="t" anchorCtr="0">
            <a:noAutofit/>
          </a:bodyPr>
          <a:lstStyle/>
          <a:p>
            <a:pPr marL="457200" marR="0" lvl="0" indent="-342900" algn="just" rtl="0">
              <a:lnSpc>
                <a:spcPct val="100000"/>
              </a:lnSpc>
              <a:spcBef>
                <a:spcPts val="0"/>
              </a:spcBef>
              <a:spcAft>
                <a:spcPts val="0"/>
              </a:spcAft>
              <a:buClr>
                <a:schemeClr val="dk1"/>
              </a:buClr>
              <a:buSzPts val="1800"/>
              <a:buFont typeface="Times New Roman"/>
              <a:buChar char="●"/>
            </a:pPr>
            <a:r>
              <a:rPr lang="en" sz="1800" dirty="0">
                <a:solidFill>
                  <a:schemeClr val="dk1"/>
                </a:solidFill>
                <a:latin typeface="Times New Roman"/>
                <a:ea typeface="Times New Roman"/>
                <a:cs typeface="Times New Roman"/>
                <a:sym typeface="Times New Roman"/>
              </a:rPr>
              <a:t>Problem Statement: </a:t>
            </a:r>
            <a:endParaRPr sz="1800" dirty="0">
              <a:solidFill>
                <a:schemeClr val="dk1"/>
              </a:solidFill>
              <a:latin typeface="Times New Roman"/>
              <a:ea typeface="Times New Roman"/>
              <a:cs typeface="Times New Roman"/>
              <a:sym typeface="Times New Roman"/>
            </a:endParaRPr>
          </a:p>
          <a:p>
            <a:pPr marL="457200" marR="0" lvl="0" indent="0" algn="just" rtl="0">
              <a:lnSpc>
                <a:spcPct val="100000"/>
              </a:lnSpc>
              <a:spcBef>
                <a:spcPts val="0"/>
              </a:spcBef>
              <a:spcAft>
                <a:spcPts val="0"/>
              </a:spcAft>
              <a:buNone/>
            </a:pPr>
            <a:r>
              <a:rPr lang="en" sz="1800" i="0" u="none" strike="noStrike" cap="none" dirty="0">
                <a:solidFill>
                  <a:schemeClr val="dk1"/>
                </a:solidFill>
                <a:latin typeface="Times New Roman"/>
                <a:ea typeface="Times New Roman"/>
                <a:cs typeface="Times New Roman"/>
                <a:sym typeface="Times New Roman"/>
              </a:rPr>
              <a:t>Conducting an experimental design to find the color </a:t>
            </a:r>
            <a:r>
              <a:rPr lang="en" sz="1800" dirty="0">
                <a:solidFill>
                  <a:schemeClr val="dk1"/>
                </a:solidFill>
                <a:latin typeface="Times New Roman"/>
                <a:ea typeface="Times New Roman"/>
                <a:cs typeface="Times New Roman"/>
                <a:sym typeface="Times New Roman"/>
              </a:rPr>
              <a:t>accuracy </a:t>
            </a:r>
            <a:r>
              <a:rPr lang="en" sz="1800" i="0" u="none" strike="noStrike" cap="none" dirty="0">
                <a:solidFill>
                  <a:schemeClr val="dk1"/>
                </a:solidFill>
                <a:latin typeface="Times New Roman"/>
                <a:ea typeface="Times New Roman"/>
                <a:cs typeface="Times New Roman"/>
                <a:sym typeface="Times New Roman"/>
              </a:rPr>
              <a:t>of the lipstick on </a:t>
            </a:r>
            <a:r>
              <a:rPr lang="en-US" sz="1800" i="0" u="none" strike="noStrike" cap="none" dirty="0">
                <a:solidFill>
                  <a:schemeClr val="dk1"/>
                </a:solidFill>
                <a:latin typeface="Times New Roman"/>
                <a:ea typeface="Times New Roman"/>
                <a:cs typeface="Times New Roman"/>
                <a:sym typeface="Times New Roman"/>
              </a:rPr>
              <a:t>IOS</a:t>
            </a:r>
            <a:r>
              <a:rPr lang="en" sz="1800" i="0" u="none" strike="noStrike" cap="none" dirty="0">
                <a:solidFill>
                  <a:schemeClr val="dk1"/>
                </a:solidFill>
                <a:latin typeface="Times New Roman"/>
                <a:ea typeface="Times New Roman"/>
                <a:cs typeface="Times New Roman"/>
                <a:sym typeface="Times New Roman"/>
              </a:rPr>
              <a:t> editor </a:t>
            </a:r>
            <a:r>
              <a:rPr lang="en" sz="1800" dirty="0">
                <a:solidFill>
                  <a:schemeClr val="dk1"/>
                </a:solidFill>
                <a:latin typeface="Times New Roman"/>
                <a:ea typeface="Times New Roman"/>
                <a:cs typeface="Times New Roman"/>
                <a:sym typeface="Times New Roman"/>
              </a:rPr>
              <a:t>vs </a:t>
            </a:r>
            <a:r>
              <a:rPr lang="en" sz="1800" i="0" u="none" strike="noStrike" cap="none" dirty="0">
                <a:solidFill>
                  <a:schemeClr val="dk1"/>
                </a:solidFill>
                <a:latin typeface="Times New Roman"/>
                <a:ea typeface="Times New Roman"/>
                <a:cs typeface="Times New Roman"/>
                <a:sym typeface="Times New Roman"/>
              </a:rPr>
              <a:t>Samsung editor by comparing it to the </a:t>
            </a:r>
            <a:r>
              <a:rPr lang="en" sz="1800" dirty="0">
                <a:solidFill>
                  <a:schemeClr val="dk1"/>
                </a:solidFill>
                <a:latin typeface="Times New Roman"/>
                <a:ea typeface="Times New Roman"/>
                <a:cs typeface="Times New Roman"/>
                <a:sym typeface="Times New Roman"/>
              </a:rPr>
              <a:t>reference </a:t>
            </a:r>
            <a:r>
              <a:rPr lang="en" sz="1800" i="0" u="none" strike="noStrike" cap="none" dirty="0">
                <a:solidFill>
                  <a:schemeClr val="dk1"/>
                </a:solidFill>
                <a:latin typeface="Times New Roman"/>
                <a:ea typeface="Times New Roman"/>
                <a:cs typeface="Times New Roman"/>
                <a:sym typeface="Times New Roman"/>
              </a:rPr>
              <a:t>color </a:t>
            </a:r>
            <a:r>
              <a:rPr lang="en" sz="1800" dirty="0">
                <a:solidFill>
                  <a:schemeClr val="dk1"/>
                </a:solidFill>
                <a:latin typeface="Times New Roman"/>
                <a:ea typeface="Times New Roman"/>
                <a:cs typeface="Times New Roman"/>
                <a:sym typeface="Times New Roman"/>
              </a:rPr>
              <a:t>value.</a:t>
            </a:r>
            <a:endParaRPr sz="1800" dirty="0">
              <a:solidFill>
                <a:schemeClr val="dk1"/>
              </a:solidFill>
              <a:latin typeface="Times New Roman"/>
              <a:ea typeface="Times New Roman"/>
              <a:cs typeface="Times New Roman"/>
              <a:sym typeface="Times New Roman"/>
            </a:endParaRPr>
          </a:p>
          <a:p>
            <a:pPr marL="457200" marR="0" lvl="0" indent="0" algn="just" rtl="0">
              <a:lnSpc>
                <a:spcPct val="100000"/>
              </a:lnSpc>
              <a:spcBef>
                <a:spcPts val="0"/>
              </a:spcBef>
              <a:spcAft>
                <a:spcPts val="0"/>
              </a:spcAft>
              <a:buNone/>
            </a:pPr>
            <a:endParaRPr sz="1800" dirty="0">
              <a:solidFill>
                <a:schemeClr val="dk1"/>
              </a:solidFill>
              <a:highlight>
                <a:srgbClr val="FFFFFF"/>
              </a:highlight>
              <a:latin typeface="Times New Roman"/>
              <a:ea typeface="Times New Roman"/>
              <a:cs typeface="Times New Roman"/>
              <a:sym typeface="Times New Roman"/>
            </a:endParaRPr>
          </a:p>
          <a:p>
            <a:pPr marL="457200" marR="0" lvl="0" indent="-342900" algn="just" rtl="0">
              <a:lnSpc>
                <a:spcPct val="100000"/>
              </a:lnSpc>
              <a:spcBef>
                <a:spcPts val="0"/>
              </a:spcBef>
              <a:spcAft>
                <a:spcPts val="0"/>
              </a:spcAft>
              <a:buClr>
                <a:srgbClr val="1F1F1F"/>
              </a:buClr>
              <a:buSzPts val="1800"/>
              <a:buFont typeface="Times New Roman"/>
              <a:buChar char="●"/>
            </a:pPr>
            <a:r>
              <a:rPr lang="en" sz="1800" dirty="0">
                <a:solidFill>
                  <a:schemeClr val="dk1"/>
                </a:solidFill>
                <a:highlight>
                  <a:srgbClr val="FFFFFF"/>
                </a:highlight>
                <a:latin typeface="Times New Roman"/>
                <a:ea typeface="Times New Roman"/>
                <a:cs typeface="Times New Roman"/>
                <a:sym typeface="Times New Roman"/>
              </a:rPr>
              <a:t>Motivational ideas to obtain the problem statement: </a:t>
            </a:r>
            <a:endParaRPr sz="1800" dirty="0">
              <a:latin typeface="Times New Roman"/>
              <a:ea typeface="Times New Roman"/>
              <a:cs typeface="Times New Roman"/>
              <a:sym typeface="Times New Roman"/>
            </a:endParaRPr>
          </a:p>
          <a:p>
            <a:pPr marL="457200" marR="0" lvl="0" indent="0" algn="just" rtl="0">
              <a:lnSpc>
                <a:spcPct val="100000"/>
              </a:lnSpc>
              <a:spcBef>
                <a:spcPts val="0"/>
              </a:spcBef>
              <a:spcAft>
                <a:spcPts val="0"/>
              </a:spcAft>
              <a:buNone/>
            </a:pPr>
            <a:r>
              <a:rPr lang="en" sz="1800" dirty="0">
                <a:latin typeface="Times New Roman"/>
                <a:ea typeface="Times New Roman"/>
                <a:cs typeface="Times New Roman"/>
                <a:sym typeface="Times New Roman"/>
              </a:rPr>
              <a:t>While researching on this particular topic, we came up with the idea of how the color value of a specific color can be identified without using any expensive software, and that should be readily available in your devices. We have used lipsticks as our basis to find the shades, however, this can be used with the color shade of any other object/material as well. </a:t>
            </a:r>
            <a:br>
              <a:rPr lang="en" sz="1800" i="0" u="none" strike="noStrike" cap="none" dirty="0">
                <a:solidFill>
                  <a:srgbClr val="000000"/>
                </a:solidFill>
                <a:latin typeface="Times New Roman"/>
                <a:ea typeface="Times New Roman"/>
                <a:cs typeface="Times New Roman"/>
                <a:sym typeface="Times New Roman"/>
              </a:rPr>
            </a:br>
            <a:endParaRPr sz="180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6"/>
        <p:cNvGrpSpPr/>
        <p:nvPr/>
      </p:nvGrpSpPr>
      <p:grpSpPr>
        <a:xfrm>
          <a:off x="0" y="0"/>
          <a:ext cx="0" cy="0"/>
          <a:chOff x="0" y="0"/>
          <a:chExt cx="0" cy="0"/>
        </a:xfrm>
      </p:grpSpPr>
      <p:sp>
        <p:nvSpPr>
          <p:cNvPr id="147" name="Google Shape;147;g2ce5fa006db_0_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
              <a:t>4</a:t>
            </a:fld>
            <a:endParaRPr/>
          </a:p>
        </p:txBody>
      </p:sp>
      <p:sp>
        <p:nvSpPr>
          <p:cNvPr id="148" name="Google Shape;148;g2ce5fa006db_0_20"/>
          <p:cNvSpPr txBox="1"/>
          <p:nvPr/>
        </p:nvSpPr>
        <p:spPr>
          <a:xfrm>
            <a:off x="1694000" y="304375"/>
            <a:ext cx="6936300" cy="796500"/>
          </a:xfrm>
          <a:prstGeom prst="rect">
            <a:avLst/>
          </a:prstGeom>
          <a:noFill/>
          <a:ln>
            <a:noFill/>
          </a:ln>
        </p:spPr>
        <p:txBody>
          <a:bodyPr spcFirstLastPara="1" wrap="square" lIns="91425" tIns="45700" rIns="91425" bIns="45700" anchor="ctr" anchorCtr="0">
            <a:normAutofit/>
          </a:bodyPr>
          <a:lstStyle/>
          <a:p>
            <a:pPr marL="0" marR="0" lvl="0" indent="0" algn="l" rtl="0">
              <a:lnSpc>
                <a:spcPct val="70000"/>
              </a:lnSpc>
              <a:spcBef>
                <a:spcPts val="0"/>
              </a:spcBef>
              <a:spcAft>
                <a:spcPts val="0"/>
              </a:spcAft>
              <a:buClr>
                <a:srgbClr val="000000"/>
              </a:buClr>
              <a:buSzPts val="3410"/>
              <a:buFont typeface="Arial"/>
              <a:buNone/>
            </a:pPr>
            <a:r>
              <a:rPr lang="en" sz="2200">
                <a:latin typeface="Times New Roman"/>
                <a:ea typeface="Times New Roman"/>
                <a:cs typeface="Times New Roman"/>
                <a:sym typeface="Times New Roman"/>
              </a:rPr>
              <a:t>             </a:t>
            </a:r>
            <a:r>
              <a:rPr lang="en" sz="2200" i="0" u="none" strike="noStrike" cap="none">
                <a:solidFill>
                  <a:srgbClr val="000000"/>
                </a:solidFill>
                <a:latin typeface="Times New Roman"/>
                <a:ea typeface="Times New Roman"/>
                <a:cs typeface="Times New Roman"/>
                <a:sym typeface="Times New Roman"/>
              </a:rPr>
              <a:t>Choice of Factors</a:t>
            </a:r>
            <a:r>
              <a:rPr lang="en" sz="2200">
                <a:latin typeface="Times New Roman"/>
                <a:ea typeface="Times New Roman"/>
                <a:cs typeface="Times New Roman"/>
                <a:sym typeface="Times New Roman"/>
              </a:rPr>
              <a:t> and</a:t>
            </a:r>
            <a:r>
              <a:rPr lang="en" sz="2200" i="0" u="none" strike="noStrike" cap="none">
                <a:solidFill>
                  <a:srgbClr val="000000"/>
                </a:solidFill>
                <a:latin typeface="Times New Roman"/>
                <a:ea typeface="Times New Roman"/>
                <a:cs typeface="Times New Roman"/>
                <a:sym typeface="Times New Roman"/>
              </a:rPr>
              <a:t> Levels</a:t>
            </a:r>
            <a:r>
              <a:rPr lang="en" sz="2200">
                <a:latin typeface="Times New Roman"/>
                <a:ea typeface="Times New Roman"/>
                <a:cs typeface="Times New Roman"/>
                <a:sym typeface="Times New Roman"/>
              </a:rPr>
              <a:t> </a:t>
            </a:r>
            <a:endParaRPr sz="2200" i="0" u="none" strike="noStrike" cap="none">
              <a:solidFill>
                <a:srgbClr val="000000"/>
              </a:solidFill>
              <a:latin typeface="Times New Roman"/>
              <a:ea typeface="Times New Roman"/>
              <a:cs typeface="Times New Roman"/>
              <a:sym typeface="Times New Roman"/>
            </a:endParaRPr>
          </a:p>
        </p:txBody>
      </p:sp>
      <p:sp>
        <p:nvSpPr>
          <p:cNvPr id="149" name="Google Shape;149;g2ce5fa006db_0_20"/>
          <p:cNvSpPr txBox="1"/>
          <p:nvPr/>
        </p:nvSpPr>
        <p:spPr>
          <a:xfrm>
            <a:off x="1694000" y="1100875"/>
            <a:ext cx="6821400" cy="30765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 sz="1600" b="1">
                <a:latin typeface="Times New Roman"/>
                <a:ea typeface="Times New Roman"/>
                <a:cs typeface="Times New Roman"/>
                <a:sym typeface="Times New Roman"/>
              </a:rPr>
              <a:t>I</a:t>
            </a:r>
            <a:r>
              <a:rPr lang="en" sz="1600" b="1" i="0" u="none" strike="noStrike" cap="none">
                <a:solidFill>
                  <a:srgbClr val="000000"/>
                </a:solidFill>
                <a:latin typeface="Times New Roman"/>
                <a:ea typeface="Times New Roman"/>
                <a:cs typeface="Times New Roman"/>
                <a:sym typeface="Times New Roman"/>
              </a:rPr>
              <a:t>. </a:t>
            </a:r>
            <a:r>
              <a:rPr lang="en" sz="1600" b="1" i="0" strike="noStrike" cap="none">
                <a:solidFill>
                  <a:srgbClr val="000000"/>
                </a:solidFill>
                <a:latin typeface="Times New Roman"/>
                <a:ea typeface="Times New Roman"/>
                <a:cs typeface="Times New Roman"/>
                <a:sym typeface="Times New Roman"/>
              </a:rPr>
              <a:t>Type of Lipstick </a:t>
            </a:r>
            <a:endParaRPr sz="1600" b="1" i="0" strike="noStrike" cap="none">
              <a:solidFill>
                <a:srgbClr val="000000"/>
              </a:solidFill>
              <a:latin typeface="Times New Roman"/>
              <a:ea typeface="Times New Roman"/>
              <a:cs typeface="Times New Roman"/>
              <a:sym typeface="Times New Roman"/>
            </a:endParaRPr>
          </a:p>
          <a:p>
            <a:pPr marL="914400" marR="0" lvl="0" indent="-330200" algn="l" rtl="0">
              <a:lnSpc>
                <a:spcPct val="107000"/>
              </a:lnSpc>
              <a:spcBef>
                <a:spcPts val="0"/>
              </a:spcBef>
              <a:spcAft>
                <a:spcPts val="0"/>
              </a:spcAft>
              <a:buClr>
                <a:srgbClr val="000000"/>
              </a:buClr>
              <a:buSzPts val="1600"/>
              <a:buFont typeface="Times New Roman"/>
              <a:buAutoNum type="arabicPeriod"/>
            </a:pPr>
            <a:r>
              <a:rPr lang="en" sz="1600" i="0" u="none" strike="noStrike" cap="none">
                <a:solidFill>
                  <a:srgbClr val="000000"/>
                </a:solidFill>
                <a:latin typeface="Times New Roman"/>
                <a:ea typeface="Times New Roman"/>
                <a:cs typeface="Times New Roman"/>
                <a:sym typeface="Times New Roman"/>
              </a:rPr>
              <a:t>Matte</a:t>
            </a:r>
            <a:endParaRPr sz="1600" i="0" u="none" strike="noStrike" cap="none">
              <a:solidFill>
                <a:srgbClr val="000000"/>
              </a:solidFill>
              <a:latin typeface="Times New Roman"/>
              <a:ea typeface="Times New Roman"/>
              <a:cs typeface="Times New Roman"/>
              <a:sym typeface="Times New Roman"/>
            </a:endParaRPr>
          </a:p>
          <a:p>
            <a:pPr marL="914400" marR="0" lvl="0" indent="-330200" algn="l" rtl="0">
              <a:lnSpc>
                <a:spcPct val="107000"/>
              </a:lnSpc>
              <a:spcBef>
                <a:spcPts val="0"/>
              </a:spcBef>
              <a:spcAft>
                <a:spcPts val="0"/>
              </a:spcAft>
              <a:buSzPts val="1600"/>
              <a:buFont typeface="Times New Roman"/>
              <a:buAutoNum type="arabicPeriod"/>
            </a:pPr>
            <a:r>
              <a:rPr lang="en" sz="1600">
                <a:latin typeface="Times New Roman"/>
                <a:ea typeface="Times New Roman"/>
                <a:cs typeface="Times New Roman"/>
                <a:sym typeface="Times New Roman"/>
              </a:rPr>
              <a:t>Creamy</a:t>
            </a:r>
            <a:endParaRPr sz="1600" i="0" u="none" strike="noStrike" cap="none">
              <a:solidFill>
                <a:srgbClr val="000000"/>
              </a:solidFill>
              <a:latin typeface="Times New Roman"/>
              <a:ea typeface="Times New Roman"/>
              <a:cs typeface="Times New Roman"/>
              <a:sym typeface="Times New Roman"/>
            </a:endParaRPr>
          </a:p>
          <a:p>
            <a:pPr marL="0" marR="0" lvl="0" indent="0" algn="l" rtl="0">
              <a:lnSpc>
                <a:spcPct val="107000"/>
              </a:lnSpc>
              <a:spcBef>
                <a:spcPts val="0"/>
              </a:spcBef>
              <a:spcAft>
                <a:spcPts val="0"/>
              </a:spcAft>
              <a:buNone/>
            </a:pPr>
            <a:r>
              <a:rPr lang="en" sz="1600" b="1">
                <a:latin typeface="Times New Roman"/>
                <a:ea typeface="Times New Roman"/>
                <a:cs typeface="Times New Roman"/>
                <a:sym typeface="Times New Roman"/>
              </a:rPr>
              <a:t>II</a:t>
            </a:r>
            <a:r>
              <a:rPr lang="en" sz="1600" b="1" i="0" u="none" strike="noStrike" cap="none">
                <a:solidFill>
                  <a:srgbClr val="000000"/>
                </a:solidFill>
                <a:latin typeface="Times New Roman"/>
                <a:ea typeface="Times New Roman"/>
                <a:cs typeface="Times New Roman"/>
                <a:sym typeface="Times New Roman"/>
              </a:rPr>
              <a:t>. </a:t>
            </a:r>
            <a:r>
              <a:rPr lang="en" sz="1600" b="1" i="0" strike="noStrike" cap="none">
                <a:solidFill>
                  <a:srgbClr val="000000"/>
                </a:solidFill>
                <a:latin typeface="Times New Roman"/>
                <a:ea typeface="Times New Roman"/>
                <a:cs typeface="Times New Roman"/>
                <a:sym typeface="Times New Roman"/>
              </a:rPr>
              <a:t>Brand</a:t>
            </a:r>
            <a:endParaRPr sz="1600" b="1" i="0" strike="noStrike" cap="none">
              <a:solidFill>
                <a:srgbClr val="000000"/>
              </a:solidFill>
              <a:latin typeface="Times New Roman"/>
              <a:ea typeface="Times New Roman"/>
              <a:cs typeface="Times New Roman"/>
              <a:sym typeface="Times New Roman"/>
            </a:endParaRPr>
          </a:p>
          <a:p>
            <a:pPr marL="914400" marR="0" lvl="0" indent="-330200" algn="l" rtl="0">
              <a:lnSpc>
                <a:spcPct val="107000"/>
              </a:lnSpc>
              <a:spcBef>
                <a:spcPts val="0"/>
              </a:spcBef>
              <a:spcAft>
                <a:spcPts val="0"/>
              </a:spcAft>
              <a:buSzPts val="1600"/>
              <a:buFont typeface="Times New Roman"/>
              <a:buAutoNum type="arabicPeriod"/>
            </a:pPr>
            <a:r>
              <a:rPr lang="en" sz="1600">
                <a:latin typeface="Times New Roman"/>
                <a:ea typeface="Times New Roman"/>
                <a:cs typeface="Times New Roman"/>
                <a:sym typeface="Times New Roman"/>
              </a:rPr>
              <a:t>Lakme</a:t>
            </a:r>
            <a:endParaRPr sz="1600" i="0" u="none" strike="noStrike" cap="none">
              <a:solidFill>
                <a:srgbClr val="000000"/>
              </a:solidFill>
              <a:latin typeface="Times New Roman"/>
              <a:ea typeface="Times New Roman"/>
              <a:cs typeface="Times New Roman"/>
              <a:sym typeface="Times New Roman"/>
            </a:endParaRPr>
          </a:p>
          <a:p>
            <a:pPr marL="914400" marR="0" lvl="0" indent="-330200" algn="l" rtl="0">
              <a:lnSpc>
                <a:spcPct val="107000"/>
              </a:lnSpc>
              <a:spcBef>
                <a:spcPts val="0"/>
              </a:spcBef>
              <a:spcAft>
                <a:spcPts val="0"/>
              </a:spcAft>
              <a:buClr>
                <a:srgbClr val="000000"/>
              </a:buClr>
              <a:buSzPts val="1600"/>
              <a:buFont typeface="Times New Roman"/>
              <a:buAutoNum type="arabicPeriod"/>
            </a:pPr>
            <a:r>
              <a:rPr lang="en" sz="1600" i="0" u="none" strike="noStrike" cap="none">
                <a:solidFill>
                  <a:srgbClr val="000000"/>
                </a:solidFill>
                <a:latin typeface="Times New Roman"/>
                <a:ea typeface="Times New Roman"/>
                <a:cs typeface="Times New Roman"/>
                <a:sym typeface="Times New Roman"/>
              </a:rPr>
              <a:t>Maybelline</a:t>
            </a:r>
            <a:endParaRPr sz="1600" i="0" u="none" strike="noStrike" cap="none">
              <a:solidFill>
                <a:srgbClr val="000000"/>
              </a:solidFill>
              <a:latin typeface="Times New Roman"/>
              <a:ea typeface="Times New Roman"/>
              <a:cs typeface="Times New Roman"/>
              <a:sym typeface="Times New Roman"/>
            </a:endParaRPr>
          </a:p>
          <a:p>
            <a:pPr marL="0" marR="0" lvl="0" indent="0" algn="l" rtl="0">
              <a:lnSpc>
                <a:spcPct val="107000"/>
              </a:lnSpc>
              <a:spcBef>
                <a:spcPts val="0"/>
              </a:spcBef>
              <a:spcAft>
                <a:spcPts val="0"/>
              </a:spcAft>
              <a:buNone/>
            </a:pPr>
            <a:r>
              <a:rPr lang="en" sz="1600" b="1">
                <a:latin typeface="Times New Roman"/>
                <a:ea typeface="Times New Roman"/>
                <a:cs typeface="Times New Roman"/>
                <a:sym typeface="Times New Roman"/>
              </a:rPr>
              <a:t>III</a:t>
            </a:r>
            <a:r>
              <a:rPr lang="en" sz="1600" b="1" i="0" u="none" strike="noStrike" cap="none">
                <a:solidFill>
                  <a:srgbClr val="000000"/>
                </a:solidFill>
                <a:latin typeface="Times New Roman"/>
                <a:ea typeface="Times New Roman"/>
                <a:cs typeface="Times New Roman"/>
                <a:sym typeface="Times New Roman"/>
              </a:rPr>
              <a:t>. </a:t>
            </a:r>
            <a:r>
              <a:rPr lang="en" sz="1600" b="1" i="0" strike="noStrike" cap="none">
                <a:solidFill>
                  <a:srgbClr val="000000"/>
                </a:solidFill>
                <a:latin typeface="Times New Roman"/>
                <a:ea typeface="Times New Roman"/>
                <a:cs typeface="Times New Roman"/>
                <a:sym typeface="Times New Roman"/>
              </a:rPr>
              <a:t>Price</a:t>
            </a:r>
            <a:endParaRPr sz="1600" b="1" i="0" strike="noStrike" cap="none">
              <a:solidFill>
                <a:srgbClr val="000000"/>
              </a:solidFill>
              <a:latin typeface="Times New Roman"/>
              <a:ea typeface="Times New Roman"/>
              <a:cs typeface="Times New Roman"/>
              <a:sym typeface="Times New Roman"/>
            </a:endParaRPr>
          </a:p>
          <a:p>
            <a:pPr marL="914400" marR="0" lvl="0" indent="-330200" algn="l" rtl="0">
              <a:lnSpc>
                <a:spcPct val="107000"/>
              </a:lnSpc>
              <a:spcBef>
                <a:spcPts val="0"/>
              </a:spcBef>
              <a:spcAft>
                <a:spcPts val="0"/>
              </a:spcAft>
              <a:buClr>
                <a:srgbClr val="000000"/>
              </a:buClr>
              <a:buSzPts val="1600"/>
              <a:buFont typeface="Times New Roman"/>
              <a:buAutoNum type="arabicPeriod"/>
            </a:pPr>
            <a:r>
              <a:rPr lang="en" sz="1600" i="0" u="none" strike="noStrike" cap="none">
                <a:solidFill>
                  <a:srgbClr val="000000"/>
                </a:solidFill>
                <a:latin typeface="Times New Roman"/>
                <a:ea typeface="Times New Roman"/>
                <a:cs typeface="Times New Roman"/>
                <a:sym typeface="Times New Roman"/>
              </a:rPr>
              <a:t>Under $15 </a:t>
            </a:r>
            <a:endParaRPr sz="1600" i="0" u="none" strike="noStrike" cap="none">
              <a:solidFill>
                <a:srgbClr val="000000"/>
              </a:solidFill>
              <a:latin typeface="Times New Roman"/>
              <a:ea typeface="Times New Roman"/>
              <a:cs typeface="Times New Roman"/>
              <a:sym typeface="Times New Roman"/>
            </a:endParaRPr>
          </a:p>
          <a:p>
            <a:pPr marL="914400" marR="0" lvl="0" indent="-330200" algn="l" rtl="0">
              <a:lnSpc>
                <a:spcPct val="107000"/>
              </a:lnSpc>
              <a:spcBef>
                <a:spcPts val="0"/>
              </a:spcBef>
              <a:spcAft>
                <a:spcPts val="0"/>
              </a:spcAft>
              <a:buClr>
                <a:srgbClr val="000000"/>
              </a:buClr>
              <a:buSzPts val="1600"/>
              <a:buFont typeface="Times New Roman"/>
              <a:buAutoNum type="arabicPeriod"/>
            </a:pPr>
            <a:r>
              <a:rPr lang="en" sz="1600" i="0" u="none" strike="noStrike" cap="none">
                <a:solidFill>
                  <a:srgbClr val="000000"/>
                </a:solidFill>
                <a:latin typeface="Times New Roman"/>
                <a:ea typeface="Times New Roman"/>
                <a:cs typeface="Times New Roman"/>
                <a:sym typeface="Times New Roman"/>
              </a:rPr>
              <a:t>Above $15</a:t>
            </a:r>
            <a:endParaRPr sz="1600" i="0" u="none" strike="noStrike" cap="none">
              <a:solidFill>
                <a:srgbClr val="000000"/>
              </a:solidFill>
              <a:latin typeface="Times New Roman"/>
              <a:ea typeface="Times New Roman"/>
              <a:cs typeface="Times New Roman"/>
              <a:sym typeface="Times New Roman"/>
            </a:endParaRPr>
          </a:p>
          <a:p>
            <a:pPr marL="914400" marR="0" lvl="0" indent="0" algn="l" rtl="0">
              <a:lnSpc>
                <a:spcPct val="107000"/>
              </a:lnSpc>
              <a:spcBef>
                <a:spcPts val="0"/>
              </a:spcBef>
              <a:spcAft>
                <a:spcPts val="0"/>
              </a:spcAft>
              <a:buNone/>
            </a:pPr>
            <a:endParaRPr sz="1600">
              <a:latin typeface="Times New Roman"/>
              <a:ea typeface="Times New Roman"/>
              <a:cs typeface="Times New Roman"/>
              <a:sym typeface="Times New Roman"/>
            </a:endParaRPr>
          </a:p>
          <a:p>
            <a:pPr marL="0" marR="0" lvl="0" indent="0" algn="l" rtl="0">
              <a:lnSpc>
                <a:spcPct val="100000"/>
              </a:lnSpc>
              <a:spcBef>
                <a:spcPts val="800"/>
              </a:spcBef>
              <a:spcAft>
                <a:spcPts val="0"/>
              </a:spcAft>
              <a:buNone/>
            </a:pPr>
            <a:endParaRPr sz="160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3"/>
        <p:cNvGrpSpPr/>
        <p:nvPr/>
      </p:nvGrpSpPr>
      <p:grpSpPr>
        <a:xfrm>
          <a:off x="0" y="0"/>
          <a:ext cx="0" cy="0"/>
          <a:chOff x="0" y="0"/>
          <a:chExt cx="0" cy="0"/>
        </a:xfrm>
      </p:grpSpPr>
      <p:sp>
        <p:nvSpPr>
          <p:cNvPr id="154" name="Google Shape;154;g2cfcbaa6679_1_1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
              <a:t>5</a:t>
            </a:fld>
            <a:endParaRPr/>
          </a:p>
        </p:txBody>
      </p:sp>
      <p:sp>
        <p:nvSpPr>
          <p:cNvPr id="155" name="Google Shape;155;g2cfcbaa6679_1_10"/>
          <p:cNvSpPr txBox="1"/>
          <p:nvPr/>
        </p:nvSpPr>
        <p:spPr>
          <a:xfrm>
            <a:off x="1579050" y="304375"/>
            <a:ext cx="6936300" cy="796500"/>
          </a:xfrm>
          <a:prstGeom prst="rect">
            <a:avLst/>
          </a:prstGeom>
          <a:noFill/>
          <a:ln>
            <a:noFill/>
          </a:ln>
        </p:spPr>
        <p:txBody>
          <a:bodyPr spcFirstLastPara="1" wrap="square" lIns="91425" tIns="45700" rIns="91425" bIns="45700" anchor="ctr" anchorCtr="0">
            <a:normAutofit/>
          </a:bodyPr>
          <a:lstStyle/>
          <a:p>
            <a:pPr marL="0" marR="0" lvl="0" indent="0" algn="ctr" rtl="0">
              <a:lnSpc>
                <a:spcPct val="70000"/>
              </a:lnSpc>
              <a:spcBef>
                <a:spcPts val="0"/>
              </a:spcBef>
              <a:spcAft>
                <a:spcPts val="0"/>
              </a:spcAft>
              <a:buClr>
                <a:srgbClr val="000000"/>
              </a:buClr>
              <a:buSzPts val="3410"/>
              <a:buFont typeface="Arial"/>
              <a:buNone/>
            </a:pPr>
            <a:r>
              <a:rPr lang="en" sz="2200">
                <a:latin typeface="Times New Roman"/>
                <a:ea typeface="Times New Roman"/>
                <a:cs typeface="Times New Roman"/>
                <a:sym typeface="Times New Roman"/>
              </a:rPr>
              <a:t>          Blocks, Controllable and Uncontrollable Factors</a:t>
            </a:r>
            <a:endParaRPr sz="2200" i="0" u="none" strike="noStrike" cap="none">
              <a:solidFill>
                <a:srgbClr val="000000"/>
              </a:solidFill>
              <a:latin typeface="Times New Roman"/>
              <a:ea typeface="Times New Roman"/>
              <a:cs typeface="Times New Roman"/>
              <a:sym typeface="Times New Roman"/>
            </a:endParaRPr>
          </a:p>
        </p:txBody>
      </p:sp>
      <p:sp>
        <p:nvSpPr>
          <p:cNvPr id="156" name="Google Shape;156;g2cfcbaa6679_1_10"/>
          <p:cNvSpPr txBox="1"/>
          <p:nvPr/>
        </p:nvSpPr>
        <p:spPr>
          <a:xfrm>
            <a:off x="1694000" y="1100875"/>
            <a:ext cx="6821400" cy="2973900"/>
          </a:xfrm>
          <a:prstGeom prst="rect">
            <a:avLst/>
          </a:prstGeom>
          <a:noFill/>
          <a:ln>
            <a:noFill/>
          </a:ln>
        </p:spPr>
        <p:txBody>
          <a:bodyPr spcFirstLastPara="1" wrap="square" lIns="91425" tIns="45700" rIns="91425" bIns="45700" anchor="t" anchorCtr="0">
            <a:spAutoFit/>
          </a:bodyPr>
          <a:lstStyle/>
          <a:p>
            <a:pPr marL="457200" lvl="0" indent="-330200" algn="just" rtl="0">
              <a:lnSpc>
                <a:spcPct val="107000"/>
              </a:lnSpc>
              <a:spcBef>
                <a:spcPts val="0"/>
              </a:spcBef>
              <a:spcAft>
                <a:spcPts val="0"/>
              </a:spcAft>
              <a:buClr>
                <a:schemeClr val="dk1"/>
              </a:buClr>
              <a:buSzPts val="1600"/>
              <a:buFont typeface="Times New Roman"/>
              <a:buChar char="●"/>
            </a:pPr>
            <a:r>
              <a:rPr lang="en" sz="1600" b="1">
                <a:solidFill>
                  <a:schemeClr val="dk1"/>
                </a:solidFill>
                <a:latin typeface="Times New Roman"/>
                <a:ea typeface="Times New Roman"/>
                <a:cs typeface="Times New Roman"/>
                <a:sym typeface="Times New Roman"/>
              </a:rPr>
              <a:t>Blocks</a:t>
            </a:r>
            <a:endParaRPr sz="1600" b="1">
              <a:solidFill>
                <a:schemeClr val="dk1"/>
              </a:solidFill>
              <a:latin typeface="Times New Roman"/>
              <a:ea typeface="Times New Roman"/>
              <a:cs typeface="Times New Roman"/>
              <a:sym typeface="Times New Roman"/>
            </a:endParaRPr>
          </a:p>
          <a:p>
            <a:pPr marL="0" lvl="0" indent="0" algn="just" rtl="0">
              <a:lnSpc>
                <a:spcPct val="107000"/>
              </a:lnSpc>
              <a:spcBef>
                <a:spcPts val="0"/>
              </a:spcBef>
              <a:spcAft>
                <a:spcPts val="0"/>
              </a:spcAft>
              <a:buSzPts val="1100"/>
              <a:buNone/>
            </a:pPr>
            <a:r>
              <a:rPr lang="en" sz="1600">
                <a:solidFill>
                  <a:schemeClr val="dk1"/>
                </a:solidFill>
                <a:latin typeface="Times New Roman"/>
                <a:ea typeface="Times New Roman"/>
                <a:cs typeface="Times New Roman"/>
                <a:sym typeface="Times New Roman"/>
              </a:rPr>
              <a:t>Two team members performed the experiment. So there are 2 Blocks: Akshaya and Vibhuti. </a:t>
            </a:r>
            <a:endParaRPr sz="1600">
              <a:solidFill>
                <a:schemeClr val="dk1"/>
              </a:solidFill>
              <a:latin typeface="Times New Roman"/>
              <a:ea typeface="Times New Roman"/>
              <a:cs typeface="Times New Roman"/>
              <a:sym typeface="Times New Roman"/>
            </a:endParaRPr>
          </a:p>
          <a:p>
            <a:pPr marL="0" lvl="0" indent="0" algn="just" rtl="0">
              <a:lnSpc>
                <a:spcPct val="107000"/>
              </a:lnSpc>
              <a:spcBef>
                <a:spcPts val="0"/>
              </a:spcBef>
              <a:spcAft>
                <a:spcPts val="0"/>
              </a:spcAft>
              <a:buClr>
                <a:schemeClr val="dk1"/>
              </a:buClr>
              <a:buSzPts val="1100"/>
              <a:buFont typeface="Arial"/>
              <a:buNone/>
            </a:pPr>
            <a:endParaRPr sz="1600">
              <a:solidFill>
                <a:schemeClr val="dk1"/>
              </a:solidFill>
              <a:latin typeface="Times New Roman"/>
              <a:ea typeface="Times New Roman"/>
              <a:cs typeface="Times New Roman"/>
              <a:sym typeface="Times New Roman"/>
            </a:endParaRPr>
          </a:p>
          <a:p>
            <a:pPr marL="457200" lvl="0" indent="-330200" algn="just" rtl="0">
              <a:lnSpc>
                <a:spcPct val="107000"/>
              </a:lnSpc>
              <a:spcBef>
                <a:spcPts val="0"/>
              </a:spcBef>
              <a:spcAft>
                <a:spcPts val="0"/>
              </a:spcAft>
              <a:buClr>
                <a:schemeClr val="dk1"/>
              </a:buClr>
              <a:buSzPts val="1600"/>
              <a:buFont typeface="Times New Roman"/>
              <a:buChar char="●"/>
            </a:pPr>
            <a:r>
              <a:rPr lang="en" sz="1600" b="1">
                <a:solidFill>
                  <a:schemeClr val="dk1"/>
                </a:solidFill>
                <a:latin typeface="Times New Roman"/>
                <a:ea typeface="Times New Roman"/>
                <a:cs typeface="Times New Roman"/>
                <a:sym typeface="Times New Roman"/>
              </a:rPr>
              <a:t>Controllable Factors</a:t>
            </a:r>
            <a:endParaRPr sz="1600" b="1">
              <a:solidFill>
                <a:schemeClr val="dk1"/>
              </a:solidFill>
              <a:latin typeface="Times New Roman"/>
              <a:ea typeface="Times New Roman"/>
              <a:cs typeface="Times New Roman"/>
              <a:sym typeface="Times New Roman"/>
            </a:endParaRPr>
          </a:p>
          <a:p>
            <a:pPr marL="0" lvl="0" indent="0" algn="just" rtl="0">
              <a:lnSpc>
                <a:spcPct val="107000"/>
              </a:lnSpc>
              <a:spcBef>
                <a:spcPts val="0"/>
              </a:spcBef>
              <a:spcAft>
                <a:spcPts val="0"/>
              </a:spcAft>
              <a:buSzPts val="1100"/>
              <a:buNone/>
            </a:pPr>
            <a:r>
              <a:rPr lang="en" sz="1600">
                <a:solidFill>
                  <a:schemeClr val="dk1"/>
                </a:solidFill>
                <a:latin typeface="Times New Roman"/>
                <a:ea typeface="Times New Roman"/>
                <a:cs typeface="Times New Roman"/>
                <a:sym typeface="Times New Roman"/>
              </a:rPr>
              <a:t>Brand, Price, Experimental Blocks, lighting conditions where the pictures were taken and Replications </a:t>
            </a:r>
            <a:endParaRPr sz="1600">
              <a:solidFill>
                <a:schemeClr val="dk1"/>
              </a:solidFill>
              <a:latin typeface="Times New Roman"/>
              <a:ea typeface="Times New Roman"/>
              <a:cs typeface="Times New Roman"/>
              <a:sym typeface="Times New Roman"/>
            </a:endParaRPr>
          </a:p>
          <a:p>
            <a:pPr marL="0" lvl="0" indent="0" algn="just" rtl="0">
              <a:lnSpc>
                <a:spcPct val="107000"/>
              </a:lnSpc>
              <a:spcBef>
                <a:spcPts val="0"/>
              </a:spcBef>
              <a:spcAft>
                <a:spcPts val="0"/>
              </a:spcAft>
              <a:buClr>
                <a:schemeClr val="dk1"/>
              </a:buClr>
              <a:buSzPts val="1100"/>
              <a:buFont typeface="Arial"/>
              <a:buNone/>
            </a:pPr>
            <a:endParaRPr sz="1600">
              <a:solidFill>
                <a:schemeClr val="dk1"/>
              </a:solidFill>
              <a:latin typeface="Times New Roman"/>
              <a:ea typeface="Times New Roman"/>
              <a:cs typeface="Times New Roman"/>
              <a:sym typeface="Times New Roman"/>
            </a:endParaRPr>
          </a:p>
          <a:p>
            <a:pPr marL="457200" lvl="0" indent="-330200" algn="just" rtl="0">
              <a:lnSpc>
                <a:spcPct val="107000"/>
              </a:lnSpc>
              <a:spcBef>
                <a:spcPts val="0"/>
              </a:spcBef>
              <a:spcAft>
                <a:spcPts val="0"/>
              </a:spcAft>
              <a:buClr>
                <a:schemeClr val="dk1"/>
              </a:buClr>
              <a:buSzPts val="1600"/>
              <a:buFont typeface="Times New Roman"/>
              <a:buChar char="●"/>
            </a:pPr>
            <a:r>
              <a:rPr lang="en" sz="1600" b="1">
                <a:solidFill>
                  <a:schemeClr val="dk1"/>
                </a:solidFill>
                <a:latin typeface="Times New Roman"/>
                <a:ea typeface="Times New Roman"/>
                <a:cs typeface="Times New Roman"/>
                <a:sym typeface="Times New Roman"/>
              </a:rPr>
              <a:t>Uncontrollable Factors</a:t>
            </a:r>
            <a:endParaRPr sz="1600" b="1">
              <a:solidFill>
                <a:schemeClr val="dk1"/>
              </a:solidFill>
              <a:latin typeface="Times New Roman"/>
              <a:ea typeface="Times New Roman"/>
              <a:cs typeface="Times New Roman"/>
              <a:sym typeface="Times New Roman"/>
            </a:endParaRPr>
          </a:p>
          <a:p>
            <a:pPr marL="0" lvl="0" indent="0" algn="just" rtl="0">
              <a:lnSpc>
                <a:spcPct val="107000"/>
              </a:lnSpc>
              <a:spcBef>
                <a:spcPts val="0"/>
              </a:spcBef>
              <a:spcAft>
                <a:spcPts val="0"/>
              </a:spcAft>
              <a:buClr>
                <a:schemeClr val="dk1"/>
              </a:buClr>
              <a:buSzPts val="1100"/>
              <a:buFont typeface="Arial"/>
              <a:buNone/>
            </a:pPr>
            <a:r>
              <a:rPr lang="en" sz="1600">
                <a:solidFill>
                  <a:schemeClr val="dk1"/>
                </a:solidFill>
                <a:latin typeface="Times New Roman"/>
                <a:ea typeface="Times New Roman"/>
                <a:cs typeface="Times New Roman"/>
                <a:sym typeface="Times New Roman"/>
              </a:rPr>
              <a:t> Shade of natural lips, Complexion, Camera settings, Image Resolution, Software Algorithms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
        <p:cNvGrpSpPr/>
        <p:nvPr/>
      </p:nvGrpSpPr>
      <p:grpSpPr>
        <a:xfrm>
          <a:off x="0" y="0"/>
          <a:ext cx="0" cy="0"/>
          <a:chOff x="0" y="0"/>
          <a:chExt cx="0" cy="0"/>
        </a:xfrm>
      </p:grpSpPr>
      <p:sp>
        <p:nvSpPr>
          <p:cNvPr id="161" name="Google Shape;161;p4"/>
          <p:cNvSpPr txBox="1"/>
          <p:nvPr/>
        </p:nvSpPr>
        <p:spPr>
          <a:xfrm>
            <a:off x="1815925" y="312000"/>
            <a:ext cx="6936300" cy="79636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i="0"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endParaRPr sz="2200" i="0"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 sz="2200" i="0" strike="noStrike" cap="none">
                <a:solidFill>
                  <a:srgbClr val="000000"/>
                </a:solidFill>
                <a:latin typeface="Times New Roman"/>
                <a:ea typeface="Times New Roman"/>
                <a:cs typeface="Times New Roman"/>
                <a:sym typeface="Times New Roman"/>
              </a:rPr>
              <a:t>Selection of the Response Variables </a:t>
            </a:r>
            <a:endParaRPr sz="2200" i="0"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br>
              <a:rPr lang="en" sz="2200" i="0" strike="noStrike" cap="none">
                <a:solidFill>
                  <a:srgbClr val="000000"/>
                </a:solidFill>
                <a:latin typeface="Times New Roman"/>
                <a:ea typeface="Times New Roman"/>
                <a:cs typeface="Times New Roman"/>
                <a:sym typeface="Times New Roman"/>
              </a:rPr>
            </a:br>
            <a:endParaRPr sz="2200" i="0" strike="noStrike" cap="none">
              <a:solidFill>
                <a:srgbClr val="000000"/>
              </a:solidFill>
              <a:latin typeface="Times New Roman"/>
              <a:ea typeface="Times New Roman"/>
              <a:cs typeface="Times New Roman"/>
              <a:sym typeface="Times New Roman"/>
            </a:endParaRPr>
          </a:p>
        </p:txBody>
      </p:sp>
      <p:sp>
        <p:nvSpPr>
          <p:cNvPr id="162" name="Google Shape;162;p4"/>
          <p:cNvSpPr txBox="1"/>
          <p:nvPr/>
        </p:nvSpPr>
        <p:spPr>
          <a:xfrm>
            <a:off x="1611625" y="1011850"/>
            <a:ext cx="7247400" cy="3981900"/>
          </a:xfrm>
          <a:prstGeom prst="rect">
            <a:avLst/>
          </a:prstGeom>
          <a:noFill/>
          <a:ln>
            <a:noFill/>
          </a:ln>
        </p:spPr>
        <p:txBody>
          <a:bodyPr spcFirstLastPara="1" wrap="square" lIns="91425" tIns="45700" rIns="91425" bIns="45700" anchor="t" anchorCtr="0">
            <a:noAutofit/>
          </a:bodyPr>
          <a:lstStyle/>
          <a:p>
            <a:pPr marL="457200" marR="0" lvl="0" indent="0" algn="just" rtl="0">
              <a:lnSpc>
                <a:spcPct val="100000"/>
              </a:lnSpc>
              <a:spcBef>
                <a:spcPts val="0"/>
              </a:spcBef>
              <a:spcAft>
                <a:spcPts val="0"/>
              </a:spcAft>
              <a:buNone/>
            </a:pPr>
            <a:r>
              <a:rPr lang="en" sz="1800" dirty="0">
                <a:latin typeface="Times New Roman"/>
                <a:ea typeface="Times New Roman"/>
                <a:cs typeface="Times New Roman"/>
                <a:sym typeface="Times New Roman"/>
              </a:rPr>
              <a:t>We have two response variables for our experiment:</a:t>
            </a:r>
            <a:endParaRPr sz="1800" dirty="0">
              <a:latin typeface="Times New Roman"/>
              <a:ea typeface="Times New Roman"/>
              <a:cs typeface="Times New Roman"/>
              <a:sym typeface="Times New Roman"/>
            </a:endParaRPr>
          </a:p>
          <a:p>
            <a:pPr marL="457200" marR="0" lvl="0" indent="-342900" algn="just" rtl="0">
              <a:lnSpc>
                <a:spcPct val="100000"/>
              </a:lnSpc>
              <a:spcBef>
                <a:spcPts val="0"/>
              </a:spcBef>
              <a:spcAft>
                <a:spcPts val="0"/>
              </a:spcAft>
              <a:buSzPts val="1800"/>
              <a:buFont typeface="Times New Roman"/>
              <a:buChar char="●"/>
            </a:pPr>
            <a:r>
              <a:rPr lang="en" sz="1800" dirty="0">
                <a:latin typeface="Times New Roman"/>
                <a:ea typeface="Times New Roman"/>
                <a:cs typeface="Times New Roman"/>
                <a:sym typeface="Times New Roman"/>
              </a:rPr>
              <a:t>Response Variable 1: </a:t>
            </a:r>
            <a:endParaRPr sz="1800" dirty="0">
              <a:latin typeface="Times New Roman"/>
              <a:ea typeface="Times New Roman"/>
              <a:cs typeface="Times New Roman"/>
              <a:sym typeface="Times New Roman"/>
            </a:endParaRPr>
          </a:p>
          <a:p>
            <a:pPr marL="914400" marR="0" lvl="0" indent="-342900" algn="just" rtl="0">
              <a:lnSpc>
                <a:spcPct val="100000"/>
              </a:lnSpc>
              <a:spcBef>
                <a:spcPts val="0"/>
              </a:spcBef>
              <a:spcAft>
                <a:spcPts val="0"/>
              </a:spcAft>
              <a:buSzPts val="1800"/>
              <a:buFont typeface="Times New Roman"/>
              <a:buChar char="➔"/>
            </a:pPr>
            <a:r>
              <a:rPr lang="en-US" sz="1800" dirty="0">
                <a:latin typeface="Times New Roman"/>
                <a:ea typeface="Times New Roman"/>
                <a:cs typeface="Times New Roman"/>
                <a:sym typeface="Times New Roman"/>
              </a:rPr>
              <a:t>IOS</a:t>
            </a:r>
            <a:r>
              <a:rPr lang="en" sz="1800" dirty="0">
                <a:latin typeface="Times New Roman"/>
                <a:ea typeface="Times New Roman"/>
                <a:cs typeface="Times New Roman"/>
                <a:sym typeface="Times New Roman"/>
              </a:rPr>
              <a:t> Photo Editor</a:t>
            </a:r>
            <a:r>
              <a:rPr lang="en" sz="1800" i="0" u="none" strike="noStrike" cap="none" dirty="0">
                <a:solidFill>
                  <a:srgbClr val="000000"/>
                </a:solidFill>
                <a:latin typeface="Times New Roman"/>
                <a:ea typeface="Times New Roman"/>
                <a:cs typeface="Times New Roman"/>
                <a:sym typeface="Times New Roman"/>
              </a:rPr>
              <a:t>  </a:t>
            </a:r>
            <a:endParaRPr sz="1800" dirty="0">
              <a:latin typeface="Times New Roman"/>
              <a:ea typeface="Times New Roman"/>
              <a:cs typeface="Times New Roman"/>
              <a:sym typeface="Times New Roman"/>
            </a:endParaRPr>
          </a:p>
          <a:p>
            <a:pPr marL="457200" marR="0" lvl="0" indent="-342900" algn="just" rtl="0">
              <a:lnSpc>
                <a:spcPct val="100000"/>
              </a:lnSpc>
              <a:spcBef>
                <a:spcPts val="0"/>
              </a:spcBef>
              <a:spcAft>
                <a:spcPts val="0"/>
              </a:spcAft>
              <a:buSzPts val="1800"/>
              <a:buFont typeface="Times New Roman"/>
              <a:buChar char="●"/>
            </a:pPr>
            <a:r>
              <a:rPr lang="en" sz="1800" dirty="0">
                <a:latin typeface="Times New Roman"/>
                <a:ea typeface="Times New Roman"/>
                <a:cs typeface="Times New Roman"/>
                <a:sym typeface="Times New Roman"/>
              </a:rPr>
              <a:t>Response Variable 2:</a:t>
            </a:r>
            <a:endParaRPr sz="1800" dirty="0">
              <a:latin typeface="Times New Roman"/>
              <a:ea typeface="Times New Roman"/>
              <a:cs typeface="Times New Roman"/>
              <a:sym typeface="Times New Roman"/>
            </a:endParaRPr>
          </a:p>
          <a:p>
            <a:pPr marL="914400" marR="0" lvl="0" indent="-342900" algn="just" rtl="0">
              <a:lnSpc>
                <a:spcPct val="100000"/>
              </a:lnSpc>
              <a:spcBef>
                <a:spcPts val="0"/>
              </a:spcBef>
              <a:spcAft>
                <a:spcPts val="0"/>
              </a:spcAft>
              <a:buSzPts val="1800"/>
              <a:buFont typeface="Times New Roman"/>
              <a:buChar char="➔"/>
            </a:pPr>
            <a:r>
              <a:rPr lang="en" sz="1800" dirty="0">
                <a:latin typeface="Times New Roman"/>
                <a:ea typeface="Times New Roman"/>
                <a:cs typeface="Times New Roman"/>
                <a:sym typeface="Times New Roman"/>
              </a:rPr>
              <a:t>Samsung Photo Editor</a:t>
            </a:r>
            <a:endParaRPr sz="1800" dirty="0">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endParaRPr sz="1800" dirty="0">
              <a:latin typeface="Times New Roman"/>
              <a:ea typeface="Times New Roman"/>
              <a:cs typeface="Times New Roman"/>
              <a:sym typeface="Times New Roman"/>
            </a:endParaRPr>
          </a:p>
          <a:p>
            <a:pPr marL="457200" marR="0" lvl="0" indent="-342900" algn="just" rtl="0">
              <a:lnSpc>
                <a:spcPct val="100000"/>
              </a:lnSpc>
              <a:spcBef>
                <a:spcPts val="0"/>
              </a:spcBef>
              <a:spcAft>
                <a:spcPts val="0"/>
              </a:spcAft>
              <a:buSzPts val="1800"/>
              <a:buFont typeface="Times New Roman"/>
              <a:buChar char="●"/>
            </a:pPr>
            <a:r>
              <a:rPr lang="en" sz="1800" dirty="0">
                <a:latin typeface="Times New Roman"/>
                <a:ea typeface="Times New Roman"/>
                <a:cs typeface="Times New Roman"/>
                <a:sym typeface="Times New Roman"/>
              </a:rPr>
              <a:t>We choose these response variables as it helps us understand the clear accuracy of the color value identified from iOS vs Android while comparing it to the original RGB color codes of the lipstick collected from the brand website.</a:t>
            </a:r>
            <a:endParaRPr sz="1800" dirty="0">
              <a:latin typeface="Times New Roman"/>
              <a:ea typeface="Times New Roman"/>
              <a:cs typeface="Times New Roman"/>
              <a:sym typeface="Times New Roman"/>
            </a:endParaRPr>
          </a:p>
          <a:p>
            <a:pPr marL="457200" lvl="0" indent="-342900" algn="just" rtl="0">
              <a:spcBef>
                <a:spcPts val="0"/>
              </a:spcBef>
              <a:spcAft>
                <a:spcPts val="0"/>
              </a:spcAft>
              <a:buSzPts val="1800"/>
              <a:buFont typeface="Times New Roman"/>
              <a:buChar char="●"/>
            </a:pPr>
            <a:r>
              <a:rPr lang="en" sz="1800" dirty="0">
                <a:solidFill>
                  <a:schemeClr val="dk1"/>
                </a:solidFill>
                <a:latin typeface="Times New Roman"/>
                <a:ea typeface="Times New Roman"/>
                <a:cs typeface="Times New Roman"/>
                <a:sym typeface="Times New Roman"/>
              </a:rPr>
              <a:t>The units are measured in RGB (Red, Green, Blue) to check the accuracy where it ranges from 0 to 255 (0 being black and 255 being white).</a:t>
            </a:r>
            <a:endParaRPr sz="1800" dirty="0">
              <a:latin typeface="Times New Roman"/>
              <a:ea typeface="Times New Roman"/>
              <a:cs typeface="Times New Roman"/>
              <a:sym typeface="Times New Roman"/>
            </a:endParaRPr>
          </a:p>
          <a:p>
            <a:pPr marL="457200" marR="0" lvl="0" indent="0" algn="just" rtl="0">
              <a:lnSpc>
                <a:spcPct val="100000"/>
              </a:lnSpc>
              <a:spcBef>
                <a:spcPts val="0"/>
              </a:spcBef>
              <a:spcAft>
                <a:spcPts val="0"/>
              </a:spcAft>
              <a:buNone/>
            </a:pPr>
            <a:endParaRPr sz="180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6"/>
        <p:cNvGrpSpPr/>
        <p:nvPr/>
      </p:nvGrpSpPr>
      <p:grpSpPr>
        <a:xfrm>
          <a:off x="0" y="0"/>
          <a:ext cx="0" cy="0"/>
          <a:chOff x="0" y="0"/>
          <a:chExt cx="0" cy="0"/>
        </a:xfrm>
      </p:grpSpPr>
      <p:sp>
        <p:nvSpPr>
          <p:cNvPr id="167" name="Google Shape;167;g2ce5fa006db_0_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
              <a:t>7</a:t>
            </a:fld>
            <a:endParaRPr/>
          </a:p>
        </p:txBody>
      </p:sp>
      <p:sp>
        <p:nvSpPr>
          <p:cNvPr id="168" name="Google Shape;168;g2ce5fa006db_0_13"/>
          <p:cNvSpPr txBox="1"/>
          <p:nvPr/>
        </p:nvSpPr>
        <p:spPr>
          <a:xfrm>
            <a:off x="1808450" y="306025"/>
            <a:ext cx="6936300" cy="796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4400"/>
              <a:buFont typeface="Arial"/>
              <a:buNone/>
            </a:pPr>
            <a:r>
              <a:rPr lang="en" sz="3000">
                <a:latin typeface="Times New Roman"/>
                <a:ea typeface="Times New Roman"/>
                <a:cs typeface="Times New Roman"/>
                <a:sym typeface="Times New Roman"/>
              </a:rPr>
              <a:t>             Planning of </a:t>
            </a:r>
            <a:r>
              <a:rPr lang="en" sz="3000" i="0" u="none" strike="noStrike" cap="none">
                <a:solidFill>
                  <a:srgbClr val="000000"/>
                </a:solidFill>
                <a:latin typeface="Times New Roman"/>
                <a:ea typeface="Times New Roman"/>
                <a:cs typeface="Times New Roman"/>
                <a:sym typeface="Times New Roman"/>
              </a:rPr>
              <a:t>the Experiment </a:t>
            </a:r>
            <a:endParaRPr sz="3000" i="0" u="none" strike="noStrike" cap="none">
              <a:solidFill>
                <a:srgbClr val="000000"/>
              </a:solidFill>
              <a:latin typeface="Times New Roman"/>
              <a:ea typeface="Times New Roman"/>
              <a:cs typeface="Times New Roman"/>
              <a:sym typeface="Times New Roman"/>
            </a:endParaRPr>
          </a:p>
        </p:txBody>
      </p:sp>
      <p:sp>
        <p:nvSpPr>
          <p:cNvPr id="169" name="Google Shape;169;g2ce5fa006db_0_13"/>
          <p:cNvSpPr txBox="1"/>
          <p:nvPr/>
        </p:nvSpPr>
        <p:spPr>
          <a:xfrm>
            <a:off x="1644175" y="1124400"/>
            <a:ext cx="7166100" cy="3621000"/>
          </a:xfrm>
          <a:prstGeom prst="rect">
            <a:avLst/>
          </a:prstGeom>
          <a:noFill/>
          <a:ln>
            <a:noFill/>
          </a:ln>
        </p:spPr>
        <p:txBody>
          <a:bodyPr spcFirstLastPara="1" wrap="square" lIns="91425" tIns="91425" rIns="91425" bIns="91425" anchor="t" anchorCtr="0">
            <a:noAutofit/>
          </a:bodyPr>
          <a:lstStyle/>
          <a:p>
            <a:pPr marL="457200" lvl="0" indent="-323850" algn="just" rtl="0">
              <a:lnSpc>
                <a:spcPct val="115000"/>
              </a:lnSpc>
              <a:spcBef>
                <a:spcPts val="1200"/>
              </a:spcBef>
              <a:spcAft>
                <a:spcPts val="0"/>
              </a:spcAft>
              <a:buClr>
                <a:schemeClr val="dk1"/>
              </a:buClr>
              <a:buSzPts val="1500"/>
              <a:buFont typeface="Times New Roman"/>
              <a:buChar char="●"/>
            </a:pPr>
            <a:r>
              <a:rPr lang="en" sz="1500" dirty="0">
                <a:solidFill>
                  <a:schemeClr val="dk1"/>
                </a:solidFill>
                <a:highlight>
                  <a:srgbClr val="FFFFFF"/>
                </a:highlight>
                <a:latin typeface="Times New Roman"/>
                <a:ea typeface="Times New Roman"/>
                <a:cs typeface="Times New Roman"/>
                <a:sym typeface="Times New Roman"/>
              </a:rPr>
              <a:t>Vibhuti and Akshaya will be applying the same type of lipstick, same brand, and same price. Mahima and Joash will be helping us in taking the pictures after we apply the lipstick. There will be 2 replications to perform this experiment. </a:t>
            </a:r>
            <a:endParaRPr sz="1500" dirty="0">
              <a:solidFill>
                <a:schemeClr val="dk1"/>
              </a:solidFill>
              <a:highlight>
                <a:srgbClr val="FFFFFF"/>
              </a:highlight>
              <a:latin typeface="Times New Roman"/>
              <a:ea typeface="Times New Roman"/>
              <a:cs typeface="Times New Roman"/>
              <a:sym typeface="Times New Roman"/>
            </a:endParaRPr>
          </a:p>
          <a:p>
            <a:pPr marL="457200" lvl="0" indent="-323850" algn="just" rtl="0">
              <a:lnSpc>
                <a:spcPct val="115000"/>
              </a:lnSpc>
              <a:spcBef>
                <a:spcPts val="0"/>
              </a:spcBef>
              <a:spcAft>
                <a:spcPts val="0"/>
              </a:spcAft>
              <a:buClr>
                <a:schemeClr val="dk1"/>
              </a:buClr>
              <a:buSzPts val="1500"/>
              <a:buFont typeface="Times New Roman"/>
              <a:buChar char="●"/>
            </a:pPr>
            <a:r>
              <a:rPr lang="en" sz="1500" dirty="0">
                <a:solidFill>
                  <a:schemeClr val="dk1"/>
                </a:solidFill>
                <a:highlight>
                  <a:srgbClr val="FFFFFF"/>
                </a:highlight>
                <a:latin typeface="Times New Roman"/>
                <a:ea typeface="Times New Roman"/>
                <a:cs typeface="Times New Roman"/>
                <a:sym typeface="Times New Roman"/>
              </a:rPr>
              <a:t>After taking the pictures, we will check the color intensity (RGB) of the lipstick shade value using the </a:t>
            </a:r>
            <a:r>
              <a:rPr lang="en-US" sz="1500" dirty="0">
                <a:solidFill>
                  <a:schemeClr val="dk1"/>
                </a:solidFill>
                <a:highlight>
                  <a:srgbClr val="FFFFFF"/>
                </a:highlight>
                <a:latin typeface="Times New Roman"/>
                <a:ea typeface="Times New Roman"/>
                <a:cs typeface="Times New Roman"/>
                <a:sym typeface="Times New Roman"/>
              </a:rPr>
              <a:t>IOS</a:t>
            </a:r>
            <a:r>
              <a:rPr lang="en" sz="1500" dirty="0">
                <a:solidFill>
                  <a:schemeClr val="dk1"/>
                </a:solidFill>
                <a:highlight>
                  <a:srgbClr val="FFFFFF"/>
                </a:highlight>
                <a:latin typeface="Times New Roman"/>
                <a:ea typeface="Times New Roman"/>
                <a:cs typeface="Times New Roman"/>
                <a:sym typeface="Times New Roman"/>
              </a:rPr>
              <a:t> editor and Samsung editor. </a:t>
            </a:r>
            <a:endParaRPr sz="1500" dirty="0">
              <a:solidFill>
                <a:schemeClr val="dk1"/>
              </a:solidFill>
              <a:highlight>
                <a:srgbClr val="FFFFFF"/>
              </a:highlight>
              <a:latin typeface="Times New Roman"/>
              <a:ea typeface="Times New Roman"/>
              <a:cs typeface="Times New Roman"/>
              <a:sym typeface="Times New Roman"/>
            </a:endParaRPr>
          </a:p>
          <a:p>
            <a:pPr marL="457200" lvl="0" indent="-323850" algn="just" rtl="0">
              <a:lnSpc>
                <a:spcPct val="115000"/>
              </a:lnSpc>
              <a:spcBef>
                <a:spcPts val="0"/>
              </a:spcBef>
              <a:spcAft>
                <a:spcPts val="0"/>
              </a:spcAft>
              <a:buClr>
                <a:schemeClr val="dk1"/>
              </a:buClr>
              <a:buSzPts val="1500"/>
              <a:buFont typeface="Times New Roman"/>
              <a:buChar char="●"/>
            </a:pPr>
            <a:r>
              <a:rPr lang="en" sz="1500" dirty="0">
                <a:solidFill>
                  <a:schemeClr val="dk1"/>
                </a:solidFill>
                <a:highlight>
                  <a:srgbClr val="FFFFFF"/>
                </a:highlight>
                <a:latin typeface="Times New Roman"/>
                <a:ea typeface="Times New Roman"/>
                <a:cs typeface="Times New Roman"/>
                <a:sym typeface="Times New Roman"/>
              </a:rPr>
              <a:t>The RGB values are 3 values but we’re subtracting the RGB values with respect to the actual RGB value </a:t>
            </a:r>
            <a:r>
              <a:rPr lang="en" sz="1500" dirty="0">
                <a:solidFill>
                  <a:schemeClr val="dk1"/>
                </a:solidFill>
                <a:highlight>
                  <a:schemeClr val="lt1"/>
                </a:highlight>
                <a:latin typeface="Times New Roman"/>
                <a:ea typeface="Times New Roman"/>
                <a:cs typeface="Times New Roman"/>
                <a:sym typeface="Times New Roman"/>
              </a:rPr>
              <a:t>on the color code of the lipstick that we are considering from the brand website </a:t>
            </a:r>
            <a:r>
              <a:rPr lang="en" sz="1500" dirty="0">
                <a:solidFill>
                  <a:schemeClr val="dk1"/>
                </a:solidFill>
                <a:highlight>
                  <a:srgbClr val="FFFFFF"/>
                </a:highlight>
                <a:latin typeface="Times New Roman"/>
                <a:ea typeface="Times New Roman"/>
                <a:cs typeface="Times New Roman"/>
                <a:sym typeface="Times New Roman"/>
              </a:rPr>
              <a:t>and then adding all the three values to input the response variable as a single variable. </a:t>
            </a:r>
            <a:endParaRPr sz="1500" dirty="0">
              <a:solidFill>
                <a:schemeClr val="dk1"/>
              </a:solidFill>
              <a:highlight>
                <a:srgbClr val="FFFFFF"/>
              </a:highlight>
              <a:latin typeface="Times New Roman"/>
              <a:ea typeface="Times New Roman"/>
              <a:cs typeface="Times New Roman"/>
              <a:sym typeface="Times New Roman"/>
            </a:endParaRPr>
          </a:p>
          <a:p>
            <a:pPr marL="457200" lvl="0" indent="0" algn="l" rtl="0">
              <a:lnSpc>
                <a:spcPct val="115000"/>
              </a:lnSpc>
              <a:spcBef>
                <a:spcPts val="1200"/>
              </a:spcBef>
              <a:spcAft>
                <a:spcPts val="0"/>
              </a:spcAft>
              <a:buNone/>
            </a:pPr>
            <a:endParaRPr sz="1500" dirty="0">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1500" dirty="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g2cf96adc7d5_1_1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
              <a:t>8</a:t>
            </a:fld>
            <a:endParaRPr/>
          </a:p>
        </p:txBody>
      </p:sp>
      <p:sp>
        <p:nvSpPr>
          <p:cNvPr id="175" name="Google Shape;175;g2cf96adc7d5_1_12"/>
          <p:cNvSpPr txBox="1"/>
          <p:nvPr/>
        </p:nvSpPr>
        <p:spPr>
          <a:xfrm>
            <a:off x="1815925" y="312000"/>
            <a:ext cx="6936300" cy="796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4400"/>
              <a:buFont typeface="Arial"/>
              <a:buNone/>
            </a:pPr>
            <a:r>
              <a:rPr lang="en" sz="3000">
                <a:latin typeface="Times New Roman"/>
                <a:ea typeface="Times New Roman"/>
                <a:cs typeface="Times New Roman"/>
                <a:sym typeface="Times New Roman"/>
              </a:rPr>
              <a:t>          </a:t>
            </a:r>
            <a:r>
              <a:rPr lang="en" sz="3000" i="0" u="none" strike="noStrike" cap="none">
                <a:solidFill>
                  <a:srgbClr val="000000"/>
                </a:solidFill>
                <a:latin typeface="Times New Roman"/>
                <a:ea typeface="Times New Roman"/>
                <a:cs typeface="Times New Roman"/>
                <a:sym typeface="Times New Roman"/>
              </a:rPr>
              <a:t>Performing the Experiment </a:t>
            </a:r>
            <a:endParaRPr sz="3000" i="0" u="none" strike="noStrike" cap="none">
              <a:solidFill>
                <a:srgbClr val="000000"/>
              </a:solidFill>
              <a:latin typeface="Times New Roman"/>
              <a:ea typeface="Times New Roman"/>
              <a:cs typeface="Times New Roman"/>
              <a:sym typeface="Times New Roman"/>
            </a:endParaRPr>
          </a:p>
        </p:txBody>
      </p:sp>
      <p:sp>
        <p:nvSpPr>
          <p:cNvPr id="176" name="Google Shape;176;g2cf96adc7d5_1_12"/>
          <p:cNvSpPr txBox="1"/>
          <p:nvPr/>
        </p:nvSpPr>
        <p:spPr>
          <a:xfrm>
            <a:off x="1644175" y="1124400"/>
            <a:ext cx="7166100" cy="362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sz="1500" dirty="0">
              <a:solidFill>
                <a:schemeClr val="dk1"/>
              </a:solidFill>
              <a:highlight>
                <a:srgbClr val="FFFFFF"/>
              </a:highlight>
              <a:latin typeface="Times New Roman"/>
              <a:ea typeface="Times New Roman"/>
              <a:cs typeface="Times New Roman"/>
              <a:sym typeface="Times New Roman"/>
            </a:endParaRPr>
          </a:p>
          <a:p>
            <a:pPr marL="457200" lvl="0" indent="-323850" algn="just" rtl="0">
              <a:lnSpc>
                <a:spcPct val="115000"/>
              </a:lnSpc>
              <a:spcBef>
                <a:spcPts val="1200"/>
              </a:spcBef>
              <a:spcAft>
                <a:spcPts val="0"/>
              </a:spcAft>
              <a:buClr>
                <a:schemeClr val="dk1"/>
              </a:buClr>
              <a:buSzPts val="1500"/>
              <a:buFont typeface="Times New Roman"/>
              <a:buChar char="●"/>
            </a:pPr>
            <a:r>
              <a:rPr lang="en" sz="1500" dirty="0">
                <a:solidFill>
                  <a:schemeClr val="dk1"/>
                </a:solidFill>
                <a:highlight>
                  <a:schemeClr val="lt1"/>
                </a:highlight>
                <a:latin typeface="Times New Roman"/>
                <a:ea typeface="Times New Roman"/>
                <a:cs typeface="Times New Roman"/>
                <a:sym typeface="Times New Roman"/>
              </a:rPr>
              <a:t>A factorial design is created based on randomization in order to input the response variables.</a:t>
            </a:r>
            <a:endParaRPr sz="1500" dirty="0">
              <a:solidFill>
                <a:schemeClr val="dk1"/>
              </a:solidFill>
              <a:highlight>
                <a:schemeClr val="lt1"/>
              </a:highlight>
              <a:latin typeface="Times New Roman"/>
              <a:ea typeface="Times New Roman"/>
              <a:cs typeface="Times New Roman"/>
              <a:sym typeface="Times New Roman"/>
            </a:endParaRPr>
          </a:p>
          <a:p>
            <a:pPr marL="457200" lvl="0" indent="-323850" algn="just" rtl="0">
              <a:lnSpc>
                <a:spcPct val="115000"/>
              </a:lnSpc>
              <a:spcBef>
                <a:spcPts val="0"/>
              </a:spcBef>
              <a:spcAft>
                <a:spcPts val="0"/>
              </a:spcAft>
              <a:buClr>
                <a:schemeClr val="dk1"/>
              </a:buClr>
              <a:buSzPts val="1500"/>
              <a:buFont typeface="Times New Roman"/>
              <a:buChar char="●"/>
            </a:pPr>
            <a:r>
              <a:rPr lang="en" sz="1500" dirty="0">
                <a:solidFill>
                  <a:schemeClr val="dk1"/>
                </a:solidFill>
                <a:highlight>
                  <a:schemeClr val="lt1"/>
                </a:highlight>
                <a:latin typeface="Times New Roman"/>
                <a:ea typeface="Times New Roman"/>
                <a:cs typeface="Times New Roman"/>
                <a:sym typeface="Times New Roman"/>
              </a:rPr>
              <a:t>We performed two factorial analysis by adding response variables for Android and </a:t>
            </a:r>
            <a:r>
              <a:rPr lang="en-US" sz="1500" dirty="0">
                <a:solidFill>
                  <a:schemeClr val="dk1"/>
                </a:solidFill>
                <a:highlight>
                  <a:schemeClr val="lt1"/>
                </a:highlight>
                <a:latin typeface="Times New Roman"/>
                <a:ea typeface="Times New Roman"/>
                <a:cs typeface="Times New Roman"/>
                <a:sym typeface="Times New Roman"/>
              </a:rPr>
              <a:t>IOS</a:t>
            </a:r>
            <a:r>
              <a:rPr lang="en" sz="1500" dirty="0">
                <a:solidFill>
                  <a:schemeClr val="dk1"/>
                </a:solidFill>
                <a:highlight>
                  <a:schemeClr val="lt1"/>
                </a:highlight>
                <a:latin typeface="Times New Roman"/>
                <a:ea typeface="Times New Roman"/>
                <a:cs typeface="Times New Roman"/>
                <a:sym typeface="Times New Roman"/>
              </a:rPr>
              <a:t>. After the difference is calculated, we input it as a response variables and perform the statistical analysis and check the accuracy.  </a:t>
            </a:r>
            <a:r>
              <a:rPr lang="en" sz="1500" dirty="0">
                <a:solidFill>
                  <a:schemeClr val="dk1"/>
                </a:solidFill>
                <a:highlight>
                  <a:srgbClr val="FFFFFF"/>
                </a:highlight>
                <a:latin typeface="Times New Roman"/>
                <a:ea typeface="Times New Roman"/>
                <a:cs typeface="Times New Roman"/>
                <a:sym typeface="Times New Roman"/>
              </a:rPr>
              <a:t>  </a:t>
            </a:r>
            <a:endParaRPr sz="1500" dirty="0">
              <a:solidFill>
                <a:schemeClr val="dk1"/>
              </a:solidFill>
              <a:highlight>
                <a:srgbClr val="FFFFFF"/>
              </a:highlight>
              <a:latin typeface="Times New Roman"/>
              <a:ea typeface="Times New Roman"/>
              <a:cs typeface="Times New Roman"/>
              <a:sym typeface="Times New Roman"/>
            </a:endParaRPr>
          </a:p>
          <a:p>
            <a:pPr marL="457200" lvl="0" indent="-323850" algn="just" rtl="0">
              <a:lnSpc>
                <a:spcPct val="115000"/>
              </a:lnSpc>
              <a:spcBef>
                <a:spcPts val="0"/>
              </a:spcBef>
              <a:spcAft>
                <a:spcPts val="0"/>
              </a:spcAft>
              <a:buClr>
                <a:schemeClr val="dk1"/>
              </a:buClr>
              <a:buSzPts val="1500"/>
              <a:buFont typeface="Times New Roman"/>
              <a:buChar char="●"/>
            </a:pPr>
            <a:r>
              <a:rPr lang="en" sz="1500" dirty="0">
                <a:solidFill>
                  <a:schemeClr val="dk1"/>
                </a:solidFill>
                <a:highlight>
                  <a:srgbClr val="FFFFFF"/>
                </a:highlight>
                <a:latin typeface="Times New Roman"/>
                <a:ea typeface="Times New Roman"/>
                <a:cs typeface="Times New Roman"/>
                <a:sym typeface="Times New Roman"/>
              </a:rPr>
              <a:t>After the statistical analysis is performed, we will analyze if the whole process is under statistical control by checking the P-value in ANOVA charts. We will also check the normality plots and check if there are sufficient interactions between all the factors. </a:t>
            </a:r>
            <a:endParaRPr sz="1500" dirty="0">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500" dirty="0">
                <a:solidFill>
                  <a:schemeClr val="dk1"/>
                </a:solidFill>
                <a:highlight>
                  <a:srgbClr val="FFFFFF"/>
                </a:highlight>
                <a:latin typeface="Times New Roman"/>
                <a:ea typeface="Times New Roman"/>
                <a:cs typeface="Times New Roman"/>
                <a:sym typeface="Times New Roman"/>
              </a:rPr>
              <a:t> </a:t>
            </a:r>
            <a:endParaRPr sz="1500" dirty="0">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1500" dirty="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0"/>
        <p:cNvGrpSpPr/>
        <p:nvPr/>
      </p:nvGrpSpPr>
      <p:grpSpPr>
        <a:xfrm>
          <a:off x="0" y="0"/>
          <a:ext cx="0" cy="0"/>
          <a:chOff x="0" y="0"/>
          <a:chExt cx="0" cy="0"/>
        </a:xfrm>
      </p:grpSpPr>
      <p:sp>
        <p:nvSpPr>
          <p:cNvPr id="181" name="Google Shape;181;p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 sz="900" b="0" i="0" u="none" strike="noStrike" cap="none">
                <a:solidFill>
                  <a:srgbClr val="888888"/>
                </a:solidFill>
                <a:latin typeface="Calibri"/>
                <a:ea typeface="Calibri"/>
                <a:cs typeface="Calibri"/>
                <a:sym typeface="Calibri"/>
              </a:rPr>
              <a:t>9</a:t>
            </a:fld>
            <a:endParaRPr sz="900" b="0" i="0" u="none" strike="noStrike" cap="none">
              <a:solidFill>
                <a:srgbClr val="888888"/>
              </a:solidFill>
              <a:latin typeface="Calibri"/>
              <a:ea typeface="Calibri"/>
              <a:cs typeface="Calibri"/>
              <a:sym typeface="Calibri"/>
            </a:endParaRPr>
          </a:p>
        </p:txBody>
      </p:sp>
      <p:sp>
        <p:nvSpPr>
          <p:cNvPr id="182" name="Google Shape;182;p6"/>
          <p:cNvSpPr txBox="1"/>
          <p:nvPr/>
        </p:nvSpPr>
        <p:spPr>
          <a:xfrm>
            <a:off x="1815925" y="312000"/>
            <a:ext cx="6936300" cy="796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4400"/>
              <a:buFont typeface="Arial"/>
              <a:buNone/>
            </a:pPr>
            <a:r>
              <a:rPr lang="en" sz="3000">
                <a:latin typeface="Times New Roman"/>
                <a:ea typeface="Times New Roman"/>
                <a:cs typeface="Times New Roman"/>
                <a:sym typeface="Times New Roman"/>
              </a:rPr>
              <a:t>            </a:t>
            </a:r>
            <a:r>
              <a:rPr lang="en" sz="3000" i="0" u="none" strike="noStrike" cap="none">
                <a:solidFill>
                  <a:srgbClr val="000000"/>
                </a:solidFill>
                <a:latin typeface="Times New Roman"/>
                <a:ea typeface="Times New Roman"/>
                <a:cs typeface="Times New Roman"/>
                <a:sym typeface="Times New Roman"/>
              </a:rPr>
              <a:t>Performing the Experiment </a:t>
            </a:r>
            <a:endParaRPr sz="3000" i="0" u="none" strike="noStrike" cap="none">
              <a:solidFill>
                <a:srgbClr val="000000"/>
              </a:solidFill>
              <a:latin typeface="Times New Roman"/>
              <a:ea typeface="Times New Roman"/>
              <a:cs typeface="Times New Roman"/>
              <a:sym typeface="Times New Roman"/>
            </a:endParaRPr>
          </a:p>
        </p:txBody>
      </p:sp>
      <p:pic>
        <p:nvPicPr>
          <p:cNvPr id="183" name="Google Shape;183;p6"/>
          <p:cNvPicPr preferRelativeResize="0"/>
          <p:nvPr/>
        </p:nvPicPr>
        <p:blipFill>
          <a:blip r:embed="rId4">
            <a:alphaModFix/>
          </a:blip>
          <a:stretch>
            <a:fillRect/>
          </a:stretch>
        </p:blipFill>
        <p:spPr>
          <a:xfrm>
            <a:off x="1754525" y="1108500"/>
            <a:ext cx="1553625" cy="2899475"/>
          </a:xfrm>
          <a:prstGeom prst="rect">
            <a:avLst/>
          </a:prstGeom>
          <a:noFill/>
          <a:ln>
            <a:noFill/>
          </a:ln>
        </p:spPr>
      </p:pic>
      <p:pic>
        <p:nvPicPr>
          <p:cNvPr id="184" name="Google Shape;184;p6"/>
          <p:cNvPicPr preferRelativeResize="0"/>
          <p:nvPr/>
        </p:nvPicPr>
        <p:blipFill>
          <a:blip r:embed="rId5">
            <a:alphaModFix/>
          </a:blip>
          <a:stretch>
            <a:fillRect/>
          </a:stretch>
        </p:blipFill>
        <p:spPr>
          <a:xfrm>
            <a:off x="3999575" y="1134463"/>
            <a:ext cx="1772775" cy="2899476"/>
          </a:xfrm>
          <a:prstGeom prst="rect">
            <a:avLst/>
          </a:prstGeom>
          <a:noFill/>
          <a:ln>
            <a:noFill/>
          </a:ln>
        </p:spPr>
      </p:pic>
      <p:pic>
        <p:nvPicPr>
          <p:cNvPr id="185" name="Google Shape;185;p6"/>
          <p:cNvPicPr preferRelativeResize="0"/>
          <p:nvPr/>
        </p:nvPicPr>
        <p:blipFill>
          <a:blip r:embed="rId6">
            <a:alphaModFix/>
          </a:blip>
          <a:stretch>
            <a:fillRect/>
          </a:stretch>
        </p:blipFill>
        <p:spPr>
          <a:xfrm>
            <a:off x="6463775" y="1160425"/>
            <a:ext cx="1772775" cy="2899475"/>
          </a:xfrm>
          <a:prstGeom prst="rect">
            <a:avLst/>
          </a:prstGeom>
          <a:noFill/>
          <a:ln>
            <a:noFill/>
          </a:ln>
        </p:spPr>
      </p:pic>
      <p:sp>
        <p:nvSpPr>
          <p:cNvPr id="186" name="Google Shape;186;p6"/>
          <p:cNvSpPr txBox="1"/>
          <p:nvPr/>
        </p:nvSpPr>
        <p:spPr>
          <a:xfrm>
            <a:off x="1784150" y="4223775"/>
            <a:ext cx="6585600" cy="6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Times New Roman"/>
                <a:ea typeface="Times New Roman"/>
                <a:cs typeface="Times New Roman"/>
                <a:sym typeface="Times New Roman"/>
              </a:rPr>
              <a:t>Above shown are the original color codes of the lipstick shades and these RGB values are used to calculate the response variables</a:t>
            </a: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1460</Words>
  <Application>Microsoft Office PowerPoint</Application>
  <PresentationFormat>On-screen Show (16:9)</PresentationFormat>
  <Paragraphs>151</Paragraphs>
  <Slides>27</Slides>
  <Notes>27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27</vt:i4>
      </vt:variant>
    </vt:vector>
  </HeadingPairs>
  <TitlesOfParts>
    <vt:vector size="34" baseType="lpstr">
      <vt:lpstr>Times New Roman</vt:lpstr>
      <vt:lpstr>Helvetica Neue</vt:lpstr>
      <vt:lpstr>Arial</vt:lpstr>
      <vt:lpstr>Calibri</vt:lpstr>
      <vt:lpstr>Oswald</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Vibhuti Jayesh Desai</dc:creator>
  <cp:lastModifiedBy>Vibhuti Jayesh Desai</cp:lastModifiedBy>
  <cp:revision>4</cp:revision>
  <dcterms:modified xsi:type="dcterms:W3CDTF">2024-04-25T20:00:34Z</dcterms:modified>
</cp:coreProperties>
</file>